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4792"/>
  </p:normalViewPr>
  <p:slideViewPr>
    <p:cSldViewPr snapToGrid="0">
      <p:cViewPr varScale="1">
        <p:scale>
          <a:sx n="56" d="100"/>
          <a:sy n="56" d="100"/>
        </p:scale>
        <p:origin x="2464" y="16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hyperlink" Target="https://epay.bg/" TargetMode="External"/><Relationship Id="rId1" Type="http://schemas.openxmlformats.org/officeDocument/2006/relationships/hyperlink" Target="https://egov.bg/"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iisda.government.bg/"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iisda.government.bg/adm_services/services/from_regional_administrations" TargetMode="External"/><Relationship Id="rId2" Type="http://schemas.openxmlformats.org/officeDocument/2006/relationships/hyperlink" Target="https://iisda.government.bg/adm_services/services/from_special_territorial_administrations" TargetMode="External"/><Relationship Id="rId1" Type="http://schemas.openxmlformats.org/officeDocument/2006/relationships/hyperlink" Target="https://iisda.government.bg/adm_services/services/from_central_administrations" TargetMode="External"/><Relationship Id="rId5" Type="http://schemas.openxmlformats.org/officeDocument/2006/relationships/hyperlink" Target="https://iisda.government.bg/adm_services/services/from_all_administrations" TargetMode="External"/><Relationship Id="rId4" Type="http://schemas.openxmlformats.org/officeDocument/2006/relationships/hyperlink" Target="https://iisda.government.bg/adm_services/services/from_municipality_administrations"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epay.bg/" TargetMode="External"/><Relationship Id="rId1" Type="http://schemas.openxmlformats.org/officeDocument/2006/relationships/hyperlink" Target="https://egov.bg/"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iisda.government.bg/"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iisda.government.bg/adm_services/services/from_regional_administrations" TargetMode="External"/><Relationship Id="rId2" Type="http://schemas.openxmlformats.org/officeDocument/2006/relationships/hyperlink" Target="https://iisda.government.bg/adm_services/services/from_special_territorial_administrations" TargetMode="External"/><Relationship Id="rId1" Type="http://schemas.openxmlformats.org/officeDocument/2006/relationships/hyperlink" Target="https://iisda.government.bg/adm_services/services/from_central_administrations" TargetMode="External"/><Relationship Id="rId5" Type="http://schemas.openxmlformats.org/officeDocument/2006/relationships/hyperlink" Target="https://iisda.government.bg/adm_services/services/from_all_administrations" TargetMode="External"/><Relationship Id="rId4" Type="http://schemas.openxmlformats.org/officeDocument/2006/relationships/hyperlink" Target="https://iisda.government.bg/adm_services/services/from_municipality_administration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6524C-A566-A946-A5C4-B13CFE2E0C6B}"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GB"/>
        </a:p>
      </dgm:t>
    </dgm:pt>
    <dgm:pt modelId="{17D5A1C1-298E-D343-8E87-B4DEAE2341AD}">
      <dgm:prSet/>
      <dgm:spPr/>
      <dgm:t>
        <a:bodyPr/>
        <a:lstStyle/>
        <a:p>
          <a:r>
            <a:rPr lang="bg-BG" dirty="0"/>
            <a:t>В края на темата, обучаемите би следвало да са придобили:</a:t>
          </a:r>
          <a:endParaRPr lang="en-BG" dirty="0"/>
        </a:p>
      </dgm:t>
    </dgm:pt>
    <dgm:pt modelId="{0A1558A4-E368-F04E-B44F-FD442014CD27}" type="parTrans" cxnId="{EDF461B5-0037-D449-A267-BD44FC439CAF}">
      <dgm:prSet/>
      <dgm:spPr/>
      <dgm:t>
        <a:bodyPr/>
        <a:lstStyle/>
        <a:p>
          <a:endParaRPr lang="en-GB"/>
        </a:p>
      </dgm:t>
    </dgm:pt>
    <dgm:pt modelId="{8796DB67-23F0-774F-B572-4DE299BEEE64}" type="sibTrans" cxnId="{EDF461B5-0037-D449-A267-BD44FC439CAF}">
      <dgm:prSet/>
      <dgm:spPr/>
      <dgm:t>
        <a:bodyPr/>
        <a:lstStyle/>
        <a:p>
          <a:endParaRPr lang="en-GB"/>
        </a:p>
      </dgm:t>
    </dgm:pt>
    <dgm:pt modelId="{F1ABF164-B656-C748-B61E-843DE34569F0}">
      <dgm:prSet/>
      <dgm:spPr/>
      <dgm:t>
        <a:bodyPr/>
        <a:lstStyle/>
        <a:p>
          <a:r>
            <a:rPr lang="bg-BG" b="1" dirty="0"/>
            <a:t>Знания</a:t>
          </a:r>
          <a:r>
            <a:rPr lang="bg-BG" dirty="0"/>
            <a:t>: </a:t>
          </a:r>
          <a:endParaRPr lang="en-BG" dirty="0"/>
        </a:p>
        <a:p>
          <a:r>
            <a:rPr lang="bg-BG" dirty="0"/>
            <a:t>Разбиране на основните принципи и начини за използване на електронни услуги в РБ, какви са изискванията и технологичните предпоставки за използване на публични услуги. Познава основните интернет портали, свързани с различни публични услуги в РБ.</a:t>
          </a:r>
          <a:endParaRPr lang="en-BG" dirty="0"/>
        </a:p>
      </dgm:t>
    </dgm:pt>
    <dgm:pt modelId="{5E8FC137-C177-1041-B77D-A083A3882B14}" type="parTrans" cxnId="{80D77717-5C3E-7D40-A713-60211B5B9C7F}">
      <dgm:prSet/>
      <dgm:spPr/>
      <dgm:t>
        <a:bodyPr/>
        <a:lstStyle/>
        <a:p>
          <a:endParaRPr lang="en-GB"/>
        </a:p>
      </dgm:t>
    </dgm:pt>
    <dgm:pt modelId="{CC682EDC-DB53-EF4A-95A7-A8A8A907D19A}" type="sibTrans" cxnId="{80D77717-5C3E-7D40-A713-60211B5B9C7F}">
      <dgm:prSet/>
      <dgm:spPr/>
      <dgm:t>
        <a:bodyPr/>
        <a:lstStyle/>
        <a:p>
          <a:endParaRPr lang="en-GB"/>
        </a:p>
      </dgm:t>
    </dgm:pt>
    <dgm:pt modelId="{DEE021BE-016E-A147-B004-2BC2E03E60A7}">
      <dgm:prSet/>
      <dgm:spPr/>
      <dgm:t>
        <a:bodyPr/>
        <a:lstStyle/>
        <a:p>
          <a:r>
            <a:rPr lang="bg-BG" b="1" dirty="0"/>
            <a:t>Умения</a:t>
          </a:r>
          <a:r>
            <a:rPr lang="bg-BG" dirty="0"/>
            <a:t>: </a:t>
          </a:r>
          <a:endParaRPr lang="en-BG" dirty="0"/>
        </a:p>
        <a:p>
          <a:r>
            <a:rPr lang="bg-BG" dirty="0"/>
            <a:t>може да разпознае основните изисквания за използване на електронни услуги в РБ. </a:t>
          </a:r>
          <a:endParaRPr lang="en-BG" dirty="0"/>
        </a:p>
      </dgm:t>
    </dgm:pt>
    <dgm:pt modelId="{D2E63482-3C2B-E54E-A412-78022B321840}" type="parTrans" cxnId="{AD483C6D-5B1C-5A4F-8148-EB6EEB7ADE42}">
      <dgm:prSet/>
      <dgm:spPr/>
      <dgm:t>
        <a:bodyPr/>
        <a:lstStyle/>
        <a:p>
          <a:endParaRPr lang="en-GB"/>
        </a:p>
      </dgm:t>
    </dgm:pt>
    <dgm:pt modelId="{644C2B14-2FAF-7249-A82B-24B67E68DFEF}" type="sibTrans" cxnId="{AD483C6D-5B1C-5A4F-8148-EB6EEB7ADE42}">
      <dgm:prSet/>
      <dgm:spPr/>
      <dgm:t>
        <a:bodyPr/>
        <a:lstStyle/>
        <a:p>
          <a:endParaRPr lang="en-GB"/>
        </a:p>
      </dgm:t>
    </dgm:pt>
    <dgm:pt modelId="{05D5D569-BBFB-6B49-8449-543D92F0F826}">
      <dgm:prSet/>
      <dgm:spPr/>
      <dgm:t>
        <a:bodyPr/>
        <a:lstStyle/>
        <a:p>
          <a:r>
            <a:rPr lang="bg-BG" b="1" dirty="0"/>
            <a:t>Нагласи</a:t>
          </a:r>
          <a:r>
            <a:rPr lang="bg-BG" dirty="0"/>
            <a:t>: </a:t>
          </a:r>
          <a:endParaRPr lang="en-BG" dirty="0"/>
        </a:p>
        <a:p>
          <a:r>
            <a:rPr lang="bg-BG" dirty="0"/>
            <a:t>разпознава предимствата и има положителна нагласа да използва електронни услуги в РБ.</a:t>
          </a:r>
          <a:r>
            <a:rPr lang="en-BG" dirty="0"/>
            <a:t> </a:t>
          </a:r>
        </a:p>
      </dgm:t>
    </dgm:pt>
    <dgm:pt modelId="{15127C9F-C87C-E146-9C89-AA49E97F78FF}" type="parTrans" cxnId="{0695C4EC-2A7C-454F-865C-917D585FEC8C}">
      <dgm:prSet/>
      <dgm:spPr/>
      <dgm:t>
        <a:bodyPr/>
        <a:lstStyle/>
        <a:p>
          <a:endParaRPr lang="en-GB"/>
        </a:p>
      </dgm:t>
    </dgm:pt>
    <dgm:pt modelId="{FD0A610B-CDF8-2749-B81D-69FBE3D6C8AC}" type="sibTrans" cxnId="{0695C4EC-2A7C-454F-865C-917D585FEC8C}">
      <dgm:prSet/>
      <dgm:spPr/>
      <dgm:t>
        <a:bodyPr/>
        <a:lstStyle/>
        <a:p>
          <a:endParaRPr lang="en-GB"/>
        </a:p>
      </dgm:t>
    </dgm:pt>
    <dgm:pt modelId="{D4D543F1-D349-4D43-BA7E-105CC5CF189D}" type="pres">
      <dgm:prSet presAssocID="{6716524C-A566-A946-A5C4-B13CFE2E0C6B}" presName="composite" presStyleCnt="0">
        <dgm:presLayoutVars>
          <dgm:chMax val="1"/>
          <dgm:dir/>
          <dgm:resizeHandles val="exact"/>
        </dgm:presLayoutVars>
      </dgm:prSet>
      <dgm:spPr/>
    </dgm:pt>
    <dgm:pt modelId="{948CAA9A-101A-0C47-A041-4FDA9FB37D0F}" type="pres">
      <dgm:prSet presAssocID="{17D5A1C1-298E-D343-8E87-B4DEAE2341AD}" presName="roof" presStyleLbl="dkBgShp" presStyleIdx="0" presStyleCnt="2"/>
      <dgm:spPr/>
    </dgm:pt>
    <dgm:pt modelId="{4917AD0E-ABE0-8B47-8589-B48419DDA52C}" type="pres">
      <dgm:prSet presAssocID="{17D5A1C1-298E-D343-8E87-B4DEAE2341AD}" presName="pillars" presStyleCnt="0"/>
      <dgm:spPr/>
    </dgm:pt>
    <dgm:pt modelId="{3C2610C0-2050-8841-93A1-2F59C047E56C}" type="pres">
      <dgm:prSet presAssocID="{17D5A1C1-298E-D343-8E87-B4DEAE2341AD}" presName="pillar1" presStyleLbl="node1" presStyleIdx="0" presStyleCnt="3">
        <dgm:presLayoutVars>
          <dgm:bulletEnabled val="1"/>
        </dgm:presLayoutVars>
      </dgm:prSet>
      <dgm:spPr/>
    </dgm:pt>
    <dgm:pt modelId="{E0C032F0-DFC3-294F-8DC7-C831F60F7A16}" type="pres">
      <dgm:prSet presAssocID="{DEE021BE-016E-A147-B004-2BC2E03E60A7}" presName="pillarX" presStyleLbl="node1" presStyleIdx="1" presStyleCnt="3">
        <dgm:presLayoutVars>
          <dgm:bulletEnabled val="1"/>
        </dgm:presLayoutVars>
      </dgm:prSet>
      <dgm:spPr/>
    </dgm:pt>
    <dgm:pt modelId="{A7BA1D7B-72DC-9E42-A932-F1593D82B709}" type="pres">
      <dgm:prSet presAssocID="{05D5D569-BBFB-6B49-8449-543D92F0F826}" presName="pillarX" presStyleLbl="node1" presStyleIdx="2" presStyleCnt="3">
        <dgm:presLayoutVars>
          <dgm:bulletEnabled val="1"/>
        </dgm:presLayoutVars>
      </dgm:prSet>
      <dgm:spPr/>
    </dgm:pt>
    <dgm:pt modelId="{BD491CFA-D4E2-D249-85B2-C62E5C63271E}" type="pres">
      <dgm:prSet presAssocID="{17D5A1C1-298E-D343-8E87-B4DEAE2341AD}" presName="base" presStyleLbl="dkBgShp" presStyleIdx="1" presStyleCnt="2"/>
      <dgm:spPr/>
    </dgm:pt>
  </dgm:ptLst>
  <dgm:cxnLst>
    <dgm:cxn modelId="{80D77717-5C3E-7D40-A713-60211B5B9C7F}" srcId="{17D5A1C1-298E-D343-8E87-B4DEAE2341AD}" destId="{F1ABF164-B656-C748-B61E-843DE34569F0}" srcOrd="0" destOrd="0" parTransId="{5E8FC137-C177-1041-B77D-A083A3882B14}" sibTransId="{CC682EDC-DB53-EF4A-95A7-A8A8A907D19A}"/>
    <dgm:cxn modelId="{6D19CC19-3790-3F4D-8BC1-E5B94A7055EC}" type="presOf" srcId="{F1ABF164-B656-C748-B61E-843DE34569F0}" destId="{3C2610C0-2050-8841-93A1-2F59C047E56C}" srcOrd="0" destOrd="0" presId="urn:microsoft.com/office/officeart/2005/8/layout/hList3"/>
    <dgm:cxn modelId="{84E7A465-9B95-7740-87DB-1500DCC1C638}" type="presOf" srcId="{05D5D569-BBFB-6B49-8449-543D92F0F826}" destId="{A7BA1D7B-72DC-9E42-A932-F1593D82B709}" srcOrd="0" destOrd="0" presId="urn:microsoft.com/office/officeart/2005/8/layout/hList3"/>
    <dgm:cxn modelId="{040B3B66-FCD0-634F-BB7D-9D1F9ED2EC09}" type="presOf" srcId="{17D5A1C1-298E-D343-8E87-B4DEAE2341AD}" destId="{948CAA9A-101A-0C47-A041-4FDA9FB37D0F}" srcOrd="0" destOrd="0" presId="urn:microsoft.com/office/officeart/2005/8/layout/hList3"/>
    <dgm:cxn modelId="{AD483C6D-5B1C-5A4F-8148-EB6EEB7ADE42}" srcId="{17D5A1C1-298E-D343-8E87-B4DEAE2341AD}" destId="{DEE021BE-016E-A147-B004-2BC2E03E60A7}" srcOrd="1" destOrd="0" parTransId="{D2E63482-3C2B-E54E-A412-78022B321840}" sibTransId="{644C2B14-2FAF-7249-A82B-24B67E68DFEF}"/>
    <dgm:cxn modelId="{3FCF319B-770E-2240-87BC-BD368BD8CDA2}" type="presOf" srcId="{DEE021BE-016E-A147-B004-2BC2E03E60A7}" destId="{E0C032F0-DFC3-294F-8DC7-C831F60F7A16}" srcOrd="0" destOrd="0" presId="urn:microsoft.com/office/officeart/2005/8/layout/hList3"/>
    <dgm:cxn modelId="{EDF461B5-0037-D449-A267-BD44FC439CAF}" srcId="{6716524C-A566-A946-A5C4-B13CFE2E0C6B}" destId="{17D5A1C1-298E-D343-8E87-B4DEAE2341AD}" srcOrd="0" destOrd="0" parTransId="{0A1558A4-E368-F04E-B44F-FD442014CD27}" sibTransId="{8796DB67-23F0-774F-B572-4DE299BEEE64}"/>
    <dgm:cxn modelId="{E38A92B9-30A8-E243-884F-A76DBDB46018}" type="presOf" srcId="{6716524C-A566-A946-A5C4-B13CFE2E0C6B}" destId="{D4D543F1-D349-4D43-BA7E-105CC5CF189D}" srcOrd="0" destOrd="0" presId="urn:microsoft.com/office/officeart/2005/8/layout/hList3"/>
    <dgm:cxn modelId="{0695C4EC-2A7C-454F-865C-917D585FEC8C}" srcId="{17D5A1C1-298E-D343-8E87-B4DEAE2341AD}" destId="{05D5D569-BBFB-6B49-8449-543D92F0F826}" srcOrd="2" destOrd="0" parTransId="{15127C9F-C87C-E146-9C89-AA49E97F78FF}" sibTransId="{FD0A610B-CDF8-2749-B81D-69FBE3D6C8AC}"/>
    <dgm:cxn modelId="{C6DECFED-6DD8-FE42-AA2C-283C3FE343C0}" type="presParOf" srcId="{D4D543F1-D349-4D43-BA7E-105CC5CF189D}" destId="{948CAA9A-101A-0C47-A041-4FDA9FB37D0F}" srcOrd="0" destOrd="0" presId="urn:microsoft.com/office/officeart/2005/8/layout/hList3"/>
    <dgm:cxn modelId="{C994E47A-61A8-304A-9B06-0DEF96E03F53}" type="presParOf" srcId="{D4D543F1-D349-4D43-BA7E-105CC5CF189D}" destId="{4917AD0E-ABE0-8B47-8589-B48419DDA52C}" srcOrd="1" destOrd="0" presId="urn:microsoft.com/office/officeart/2005/8/layout/hList3"/>
    <dgm:cxn modelId="{5A9AEE3A-FC51-A84F-B558-B5DDDAEAD8FF}" type="presParOf" srcId="{4917AD0E-ABE0-8B47-8589-B48419DDA52C}" destId="{3C2610C0-2050-8841-93A1-2F59C047E56C}" srcOrd="0" destOrd="0" presId="urn:microsoft.com/office/officeart/2005/8/layout/hList3"/>
    <dgm:cxn modelId="{EC1BB9D8-DA98-B248-826B-E401BBF8225D}" type="presParOf" srcId="{4917AD0E-ABE0-8B47-8589-B48419DDA52C}" destId="{E0C032F0-DFC3-294F-8DC7-C831F60F7A16}" srcOrd="1" destOrd="0" presId="urn:microsoft.com/office/officeart/2005/8/layout/hList3"/>
    <dgm:cxn modelId="{D1F6B820-C04F-E84D-B6D6-2D14F9DB9115}" type="presParOf" srcId="{4917AD0E-ABE0-8B47-8589-B48419DDA52C}" destId="{A7BA1D7B-72DC-9E42-A932-F1593D82B709}" srcOrd="2" destOrd="0" presId="urn:microsoft.com/office/officeart/2005/8/layout/hList3"/>
    <dgm:cxn modelId="{B5D8F233-4A8D-2A4E-A22F-49B600582C17}" type="presParOf" srcId="{D4D543F1-D349-4D43-BA7E-105CC5CF189D}" destId="{BD491CFA-D4E2-D249-85B2-C62E5C63271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8616C-77E8-9547-96B7-4BE0CA61B86B}"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en-GB"/>
        </a:p>
      </dgm:t>
    </dgm:pt>
    <dgm:pt modelId="{82FF1153-8E38-DF4E-8F89-A777B5AA0A23}">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BG"/>
            <a:t>Видове </a:t>
          </a:r>
          <a:r>
            <a:rPr lang="en-BG" dirty="0"/>
            <a:t>услуги</a:t>
          </a:r>
        </a:p>
      </dgm:t>
    </dgm:pt>
    <dgm:pt modelId="{20859E29-1DAA-6746-BDA3-145CF2F10496}" type="parTrans" cxnId="{FD40057F-5F1E-F347-BF57-05DEE2AEAAC0}">
      <dgm:prSet/>
      <dgm:spPr/>
      <dgm:t>
        <a:bodyPr/>
        <a:lstStyle/>
        <a:p>
          <a:endParaRPr lang="en-GB"/>
        </a:p>
      </dgm:t>
    </dgm:pt>
    <dgm:pt modelId="{5CCA5E16-5297-274B-AB6E-FBBE6F808730}" type="sibTrans" cxnId="{FD40057F-5F1E-F347-BF57-05DEE2AEAAC0}">
      <dgm:prSet/>
      <dgm:spPr/>
      <dgm:t>
        <a:bodyPr/>
        <a:lstStyle/>
        <a:p>
          <a:endParaRPr lang="en-GB"/>
        </a:p>
      </dgm:t>
    </dgm:pt>
    <dgm:pt modelId="{ABE2BADE-9CCD-0949-9523-4F4B9ED39381}">
      <dgm:prSet/>
      <dgm:spPr/>
      <dgm:t>
        <a:bodyPr/>
        <a:lstStyle/>
        <a:p>
          <a:r>
            <a:rPr lang="en-BG" dirty="0"/>
            <a:t>Според вида на доставчика</a:t>
          </a:r>
        </a:p>
      </dgm:t>
    </dgm:pt>
    <dgm:pt modelId="{650C28BF-4C9C-E243-BD7D-EF00D62F749C}" type="parTrans" cxnId="{A21AAFF6-F029-6B48-A0C1-A1C4238D6C74}">
      <dgm:prSet/>
      <dgm:spPr/>
      <dgm:t>
        <a:bodyPr/>
        <a:lstStyle/>
        <a:p>
          <a:endParaRPr lang="en-GB"/>
        </a:p>
      </dgm:t>
    </dgm:pt>
    <dgm:pt modelId="{1945FA71-B81F-E447-A24C-95D9645ADCEF}" type="sibTrans" cxnId="{A21AAFF6-F029-6B48-A0C1-A1C4238D6C74}">
      <dgm:prSet/>
      <dgm:spPr/>
      <dgm:t>
        <a:bodyPr/>
        <a:lstStyle/>
        <a:p>
          <a:endParaRPr lang="en-GB"/>
        </a:p>
      </dgm:t>
    </dgm:pt>
    <dgm:pt modelId="{21086ED2-59D9-BC4D-9289-F1FE50C0316A}">
      <dgm:prSet/>
      <dgm:spPr/>
      <dgm:t>
        <a:bodyPr/>
        <a:lstStyle/>
        <a:p>
          <a:r>
            <a:rPr lang="bg-BG" dirty="0"/>
            <a:t>Частна услуга</a:t>
          </a:r>
          <a:r>
            <a:rPr lang="en-BG" dirty="0"/>
            <a:t> </a:t>
          </a:r>
        </a:p>
      </dgm:t>
    </dgm:pt>
    <dgm:pt modelId="{CAE04430-E8CA-004F-93F3-0FEB711AC542}" type="parTrans" cxnId="{BDEA865B-3717-7B41-B50A-B8DE082EEF23}">
      <dgm:prSet/>
      <dgm:spPr/>
      <dgm:t>
        <a:bodyPr/>
        <a:lstStyle/>
        <a:p>
          <a:endParaRPr lang="en-GB"/>
        </a:p>
      </dgm:t>
    </dgm:pt>
    <dgm:pt modelId="{74CF346C-1349-5B45-9855-DBEB24676233}" type="sibTrans" cxnId="{BDEA865B-3717-7B41-B50A-B8DE082EEF23}">
      <dgm:prSet/>
      <dgm:spPr/>
      <dgm:t>
        <a:bodyPr/>
        <a:lstStyle/>
        <a:p>
          <a:endParaRPr lang="en-GB"/>
        </a:p>
      </dgm:t>
    </dgm:pt>
    <dgm:pt modelId="{5286F37D-F411-1E42-8244-51975577F6C7}">
      <dgm:prSet/>
      <dgm:spPr/>
      <dgm:t>
        <a:bodyPr/>
        <a:lstStyle/>
        <a:p>
          <a:r>
            <a:rPr lang="en-BG" dirty="0"/>
            <a:t>Смесена </a:t>
          </a:r>
        </a:p>
      </dgm:t>
    </dgm:pt>
    <dgm:pt modelId="{F8B289A7-743D-D245-9151-B69B9596451C}" type="parTrans" cxnId="{57B6F8E7-AD30-7D47-8F4F-A645D2DB2913}">
      <dgm:prSet/>
      <dgm:spPr/>
      <dgm:t>
        <a:bodyPr/>
        <a:lstStyle/>
        <a:p>
          <a:endParaRPr lang="en-GB"/>
        </a:p>
      </dgm:t>
    </dgm:pt>
    <dgm:pt modelId="{E21CA9A8-DF36-AF47-870D-7F9C34709A63}" type="sibTrans" cxnId="{57B6F8E7-AD30-7D47-8F4F-A645D2DB2913}">
      <dgm:prSet/>
      <dgm:spPr/>
      <dgm:t>
        <a:bodyPr/>
        <a:lstStyle/>
        <a:p>
          <a:endParaRPr lang="en-GB"/>
        </a:p>
      </dgm:t>
    </dgm:pt>
    <dgm:pt modelId="{7985B4F7-4740-6D47-B0BB-F242596C8114}">
      <dgm:prSet>
        <dgm:style>
          <a:lnRef idx="1">
            <a:schemeClr val="accent6"/>
          </a:lnRef>
          <a:fillRef idx="2">
            <a:schemeClr val="accent6"/>
          </a:fillRef>
          <a:effectRef idx="1">
            <a:schemeClr val="accent6"/>
          </a:effectRef>
          <a:fontRef idx="minor">
            <a:schemeClr val="dk1"/>
          </a:fontRef>
        </dgm:style>
      </dgm:prSet>
      <dgm:spPr/>
      <dgm:t>
        <a:bodyPr/>
        <a:lstStyle/>
        <a:p>
          <a:r>
            <a:rPr lang="en-BG" dirty="0"/>
            <a:t>Според достъпа</a:t>
          </a:r>
        </a:p>
      </dgm:t>
    </dgm:pt>
    <dgm:pt modelId="{8EC84B49-8141-FA4B-8E76-FF1EAD6A9EF8}" type="parTrans" cxnId="{728C3ECB-6789-C245-958B-DF80734F632E}">
      <dgm:prSet/>
      <dgm:spPr/>
      <dgm:t>
        <a:bodyPr/>
        <a:lstStyle/>
        <a:p>
          <a:endParaRPr lang="en-GB"/>
        </a:p>
      </dgm:t>
    </dgm:pt>
    <dgm:pt modelId="{41D463CB-90A3-0B43-BD0D-AD9BAF5B4F35}" type="sibTrans" cxnId="{728C3ECB-6789-C245-958B-DF80734F632E}">
      <dgm:prSet/>
      <dgm:spPr/>
      <dgm:t>
        <a:bodyPr/>
        <a:lstStyle/>
        <a:p>
          <a:endParaRPr lang="en-GB"/>
        </a:p>
      </dgm:t>
    </dgm:pt>
    <dgm:pt modelId="{D939CF36-20D6-6A43-8F98-1F221630F44F}">
      <dgm:prSet>
        <dgm:style>
          <a:lnRef idx="1">
            <a:schemeClr val="accent6"/>
          </a:lnRef>
          <a:fillRef idx="2">
            <a:schemeClr val="accent6"/>
          </a:fillRef>
          <a:effectRef idx="1">
            <a:schemeClr val="accent6"/>
          </a:effectRef>
          <a:fontRef idx="minor">
            <a:schemeClr val="dk1"/>
          </a:fontRef>
        </dgm:style>
      </dgm:prSet>
      <dgm:spPr/>
      <dgm:t>
        <a:bodyPr/>
        <a:lstStyle/>
        <a:p>
          <a:r>
            <a:rPr lang="en-BG" dirty="0"/>
            <a:t>Услуга на гише</a:t>
          </a:r>
        </a:p>
      </dgm:t>
    </dgm:pt>
    <dgm:pt modelId="{3B281552-0E6A-EC47-8353-D95DCD1CFD9A}" type="parTrans" cxnId="{AF5A9AAA-CEBD-764D-A722-F22F18AB9201}">
      <dgm:prSet/>
      <dgm:spPr/>
      <dgm:t>
        <a:bodyPr/>
        <a:lstStyle/>
        <a:p>
          <a:endParaRPr lang="en-GB"/>
        </a:p>
      </dgm:t>
    </dgm:pt>
    <dgm:pt modelId="{651F0433-7901-684F-BE8D-6E7AAE62C039}" type="sibTrans" cxnId="{AF5A9AAA-CEBD-764D-A722-F22F18AB9201}">
      <dgm:prSet/>
      <dgm:spPr/>
      <dgm:t>
        <a:bodyPr/>
        <a:lstStyle/>
        <a:p>
          <a:endParaRPr lang="en-GB"/>
        </a:p>
      </dgm:t>
    </dgm:pt>
    <dgm:pt modelId="{47A67A43-FB09-864D-83CD-0F39B006F6BD}">
      <dgm:prSet>
        <dgm:style>
          <a:lnRef idx="1">
            <a:schemeClr val="accent6"/>
          </a:lnRef>
          <a:fillRef idx="2">
            <a:schemeClr val="accent6"/>
          </a:fillRef>
          <a:effectRef idx="1">
            <a:schemeClr val="accent6"/>
          </a:effectRef>
          <a:fontRef idx="minor">
            <a:schemeClr val="dk1"/>
          </a:fontRef>
        </dgm:style>
      </dgm:prSet>
      <dgm:spPr/>
      <dgm:t>
        <a:bodyPr/>
        <a:lstStyle/>
        <a:p>
          <a:r>
            <a:rPr lang="bg-BG" dirty="0"/>
            <a:t>Електронна услуга</a:t>
          </a:r>
          <a:r>
            <a:rPr lang="en-BG" dirty="0"/>
            <a:t> </a:t>
          </a:r>
        </a:p>
      </dgm:t>
    </dgm:pt>
    <dgm:pt modelId="{33CAE606-D8E2-3647-8503-B3FF7705D923}" type="parTrans" cxnId="{08E9530C-8702-D945-97AA-3740E046D7C8}">
      <dgm:prSet/>
      <dgm:spPr/>
      <dgm:t>
        <a:bodyPr/>
        <a:lstStyle/>
        <a:p>
          <a:endParaRPr lang="en-GB"/>
        </a:p>
      </dgm:t>
    </dgm:pt>
    <dgm:pt modelId="{86C8B7D1-D678-8940-A06F-903DB3C79CB0}" type="sibTrans" cxnId="{08E9530C-8702-D945-97AA-3740E046D7C8}">
      <dgm:prSet/>
      <dgm:spPr/>
      <dgm:t>
        <a:bodyPr/>
        <a:lstStyle/>
        <a:p>
          <a:endParaRPr lang="en-GB"/>
        </a:p>
      </dgm:t>
    </dgm:pt>
    <dgm:pt modelId="{A5208658-E1C3-D744-9790-8498319275E8}">
      <dgm:prSet/>
      <dgm:spPr/>
      <dgm:t>
        <a:bodyPr/>
        <a:lstStyle/>
        <a:p>
          <a:r>
            <a:rPr lang="bg-BG" dirty="0"/>
            <a:t>Публична услуга</a:t>
          </a:r>
          <a:r>
            <a:rPr lang="en-BG" dirty="0"/>
            <a:t> </a:t>
          </a:r>
        </a:p>
      </dgm:t>
    </dgm:pt>
    <dgm:pt modelId="{AE2AFE8B-1BD6-7647-A0F2-5BA6817CD22A}" type="parTrans" cxnId="{39065CEA-557C-2943-B4B4-D18B7C98B96B}">
      <dgm:prSet/>
      <dgm:spPr/>
      <dgm:t>
        <a:bodyPr/>
        <a:lstStyle/>
        <a:p>
          <a:endParaRPr lang="en-GB"/>
        </a:p>
      </dgm:t>
    </dgm:pt>
    <dgm:pt modelId="{BFF42613-64C2-084B-8FDB-F6D23EE2DA32}" type="sibTrans" cxnId="{39065CEA-557C-2943-B4B4-D18B7C98B96B}">
      <dgm:prSet/>
      <dgm:spPr/>
      <dgm:t>
        <a:bodyPr/>
        <a:lstStyle/>
        <a:p>
          <a:endParaRPr lang="en-GB"/>
        </a:p>
      </dgm:t>
    </dgm:pt>
    <dgm:pt modelId="{888454ED-8DB2-2846-A80C-C78EB44B583B}">
      <dgm:prSet>
        <dgm:style>
          <a:lnRef idx="1">
            <a:schemeClr val="accent6"/>
          </a:lnRef>
          <a:fillRef idx="2">
            <a:schemeClr val="accent6"/>
          </a:fillRef>
          <a:effectRef idx="1">
            <a:schemeClr val="accent6"/>
          </a:effectRef>
          <a:fontRef idx="minor">
            <a:schemeClr val="dk1"/>
          </a:fontRef>
        </dgm:style>
      </dgm:prSet>
      <dgm:spPr/>
      <dgm:t>
        <a:bodyPr/>
        <a:lstStyle/>
        <a:p>
          <a:r>
            <a:rPr lang="bg-BG" dirty="0"/>
            <a:t>на свободен достъп </a:t>
          </a:r>
          <a:endParaRPr lang="en-GB" dirty="0"/>
        </a:p>
      </dgm:t>
    </dgm:pt>
    <dgm:pt modelId="{43FFE809-2A5D-5446-A17B-4EB1E799D28C}" type="parTrans" cxnId="{D2382680-2420-1C46-98BE-5E099F0AF391}">
      <dgm:prSet/>
      <dgm:spPr/>
      <dgm:t>
        <a:bodyPr/>
        <a:lstStyle/>
        <a:p>
          <a:endParaRPr lang="en-GB"/>
        </a:p>
      </dgm:t>
    </dgm:pt>
    <dgm:pt modelId="{BE925CE2-77D1-6542-8B01-F11F9A70811D}" type="sibTrans" cxnId="{D2382680-2420-1C46-98BE-5E099F0AF391}">
      <dgm:prSet/>
      <dgm:spPr/>
      <dgm:t>
        <a:bodyPr/>
        <a:lstStyle/>
        <a:p>
          <a:endParaRPr lang="en-GB"/>
        </a:p>
      </dgm:t>
    </dgm:pt>
    <dgm:pt modelId="{E11E225A-680D-1047-9FC6-EC1EE4FAC31B}">
      <dgm:prSet>
        <dgm:style>
          <a:lnRef idx="1">
            <a:schemeClr val="accent6"/>
          </a:lnRef>
          <a:fillRef idx="2">
            <a:schemeClr val="accent6"/>
          </a:fillRef>
          <a:effectRef idx="1">
            <a:schemeClr val="accent6"/>
          </a:effectRef>
          <a:fontRef idx="minor">
            <a:schemeClr val="dk1"/>
          </a:fontRef>
        </dgm:style>
      </dgm:prSet>
      <dgm:spPr/>
      <dgm:t>
        <a:bodyPr/>
        <a:lstStyle/>
        <a:p>
          <a:r>
            <a:rPr lang="en-BG" dirty="0"/>
            <a:t>чрез идентифициран </a:t>
          </a:r>
          <a:r>
            <a:rPr lang="bg-BG" dirty="0"/>
            <a:t>достъп </a:t>
          </a:r>
          <a:endParaRPr lang="en-GB" dirty="0"/>
        </a:p>
      </dgm:t>
    </dgm:pt>
    <dgm:pt modelId="{12E8A0A5-13C1-0045-8AFA-2856FA9A9ABD}" type="parTrans" cxnId="{FCB5C0AB-2E38-484C-9471-60A0CC1FB041}">
      <dgm:prSet/>
      <dgm:spPr/>
      <dgm:t>
        <a:bodyPr/>
        <a:lstStyle/>
        <a:p>
          <a:endParaRPr lang="en-GB"/>
        </a:p>
      </dgm:t>
    </dgm:pt>
    <dgm:pt modelId="{4D0BC146-0261-8246-9449-19534E5A6DA7}" type="sibTrans" cxnId="{FCB5C0AB-2E38-484C-9471-60A0CC1FB041}">
      <dgm:prSet/>
      <dgm:spPr/>
      <dgm:t>
        <a:bodyPr/>
        <a:lstStyle/>
        <a:p>
          <a:endParaRPr lang="en-GB"/>
        </a:p>
      </dgm:t>
    </dgm:pt>
    <dgm:pt modelId="{B09A23B4-7C61-A74A-8B42-90F25E61B8B6}" type="pres">
      <dgm:prSet presAssocID="{5C08616C-77E8-9547-96B7-4BE0CA61B86B}" presName="Name0" presStyleCnt="0">
        <dgm:presLayoutVars>
          <dgm:chPref val="1"/>
          <dgm:dir/>
          <dgm:animOne val="branch"/>
          <dgm:animLvl val="lvl"/>
          <dgm:resizeHandles/>
        </dgm:presLayoutVars>
      </dgm:prSet>
      <dgm:spPr/>
    </dgm:pt>
    <dgm:pt modelId="{31B90CEF-4465-2C41-A8FA-95509930CC84}" type="pres">
      <dgm:prSet presAssocID="{82FF1153-8E38-DF4E-8F89-A777B5AA0A23}" presName="vertOne" presStyleCnt="0"/>
      <dgm:spPr/>
    </dgm:pt>
    <dgm:pt modelId="{6CD9CB1E-2ECB-D747-BC23-E5D26FA2215D}" type="pres">
      <dgm:prSet presAssocID="{82FF1153-8E38-DF4E-8F89-A777B5AA0A23}" presName="txOne" presStyleLbl="node0" presStyleIdx="0" presStyleCnt="1">
        <dgm:presLayoutVars>
          <dgm:chPref val="3"/>
        </dgm:presLayoutVars>
      </dgm:prSet>
      <dgm:spPr/>
    </dgm:pt>
    <dgm:pt modelId="{F166EE03-C8B4-5146-9324-4FF1CD9A35B0}" type="pres">
      <dgm:prSet presAssocID="{82FF1153-8E38-DF4E-8F89-A777B5AA0A23}" presName="parTransOne" presStyleCnt="0"/>
      <dgm:spPr/>
    </dgm:pt>
    <dgm:pt modelId="{24342CF7-DA7D-7A4C-8F75-54C1C156F092}" type="pres">
      <dgm:prSet presAssocID="{82FF1153-8E38-DF4E-8F89-A777B5AA0A23}" presName="horzOne" presStyleCnt="0"/>
      <dgm:spPr/>
    </dgm:pt>
    <dgm:pt modelId="{AED4E87B-0142-D749-9F73-B12BEEF2BAE9}" type="pres">
      <dgm:prSet presAssocID="{7985B4F7-4740-6D47-B0BB-F242596C8114}" presName="vertTwo" presStyleCnt="0"/>
      <dgm:spPr/>
    </dgm:pt>
    <dgm:pt modelId="{06601E2E-3E9A-4E42-8D51-15C9D2138428}" type="pres">
      <dgm:prSet presAssocID="{7985B4F7-4740-6D47-B0BB-F242596C8114}" presName="txTwo" presStyleLbl="node2" presStyleIdx="0" presStyleCnt="2">
        <dgm:presLayoutVars>
          <dgm:chPref val="3"/>
        </dgm:presLayoutVars>
      </dgm:prSet>
      <dgm:spPr/>
    </dgm:pt>
    <dgm:pt modelId="{A6FF1620-8A37-CA46-92CE-0C0BA52EC9EC}" type="pres">
      <dgm:prSet presAssocID="{7985B4F7-4740-6D47-B0BB-F242596C8114}" presName="parTransTwo" presStyleCnt="0"/>
      <dgm:spPr/>
    </dgm:pt>
    <dgm:pt modelId="{5FB636D5-2A3C-3745-B9A3-3D95943BB410}" type="pres">
      <dgm:prSet presAssocID="{7985B4F7-4740-6D47-B0BB-F242596C8114}" presName="horzTwo" presStyleCnt="0"/>
      <dgm:spPr/>
    </dgm:pt>
    <dgm:pt modelId="{AECF6210-69B2-CB47-8B26-CC76D7890971}" type="pres">
      <dgm:prSet presAssocID="{D939CF36-20D6-6A43-8F98-1F221630F44F}" presName="vertThree" presStyleCnt="0"/>
      <dgm:spPr/>
    </dgm:pt>
    <dgm:pt modelId="{67EB0DF2-6030-7E42-9AD7-CE16DBF7A5A6}" type="pres">
      <dgm:prSet presAssocID="{D939CF36-20D6-6A43-8F98-1F221630F44F}" presName="txThree" presStyleLbl="node3" presStyleIdx="0" presStyleCnt="5">
        <dgm:presLayoutVars>
          <dgm:chPref val="3"/>
        </dgm:presLayoutVars>
      </dgm:prSet>
      <dgm:spPr/>
    </dgm:pt>
    <dgm:pt modelId="{BE152DFD-C6E8-354E-BEDA-FEDBAD441532}" type="pres">
      <dgm:prSet presAssocID="{D939CF36-20D6-6A43-8F98-1F221630F44F}" presName="horzThree" presStyleCnt="0"/>
      <dgm:spPr/>
    </dgm:pt>
    <dgm:pt modelId="{65058A2F-6FF1-D24D-A946-B32A4956FFE8}" type="pres">
      <dgm:prSet presAssocID="{651F0433-7901-684F-BE8D-6E7AAE62C039}" presName="sibSpaceThree" presStyleCnt="0"/>
      <dgm:spPr/>
    </dgm:pt>
    <dgm:pt modelId="{7400424D-3807-7845-90D0-193FF8189BD8}" type="pres">
      <dgm:prSet presAssocID="{47A67A43-FB09-864D-83CD-0F39B006F6BD}" presName="vertThree" presStyleCnt="0"/>
      <dgm:spPr/>
    </dgm:pt>
    <dgm:pt modelId="{265EEC1F-7C32-F442-BB5B-912C7F29DE91}" type="pres">
      <dgm:prSet presAssocID="{47A67A43-FB09-864D-83CD-0F39B006F6BD}" presName="txThree" presStyleLbl="node3" presStyleIdx="1" presStyleCnt="5">
        <dgm:presLayoutVars>
          <dgm:chPref val="3"/>
        </dgm:presLayoutVars>
      </dgm:prSet>
      <dgm:spPr/>
    </dgm:pt>
    <dgm:pt modelId="{EE66933E-2D07-794F-B734-4EE2A1561ED9}" type="pres">
      <dgm:prSet presAssocID="{47A67A43-FB09-864D-83CD-0F39B006F6BD}" presName="parTransThree" presStyleCnt="0"/>
      <dgm:spPr/>
    </dgm:pt>
    <dgm:pt modelId="{5F620211-EF7C-6F4E-9E2A-127BE4D7EA5C}" type="pres">
      <dgm:prSet presAssocID="{47A67A43-FB09-864D-83CD-0F39B006F6BD}" presName="horzThree" presStyleCnt="0"/>
      <dgm:spPr/>
    </dgm:pt>
    <dgm:pt modelId="{BBC31FCA-E7F0-6949-8151-9DCED3D563B5}" type="pres">
      <dgm:prSet presAssocID="{888454ED-8DB2-2846-A80C-C78EB44B583B}" presName="vertFour" presStyleCnt="0">
        <dgm:presLayoutVars>
          <dgm:chPref val="3"/>
        </dgm:presLayoutVars>
      </dgm:prSet>
      <dgm:spPr/>
    </dgm:pt>
    <dgm:pt modelId="{AAB84AB8-0B0F-1146-BF35-11882B398F52}" type="pres">
      <dgm:prSet presAssocID="{888454ED-8DB2-2846-A80C-C78EB44B583B}" presName="txFour" presStyleLbl="node4" presStyleIdx="0" presStyleCnt="2">
        <dgm:presLayoutVars>
          <dgm:chPref val="3"/>
        </dgm:presLayoutVars>
      </dgm:prSet>
      <dgm:spPr/>
    </dgm:pt>
    <dgm:pt modelId="{77BFF70A-BB5F-6F46-B59D-F87D3D90C749}" type="pres">
      <dgm:prSet presAssocID="{888454ED-8DB2-2846-A80C-C78EB44B583B}" presName="horzFour" presStyleCnt="0"/>
      <dgm:spPr/>
    </dgm:pt>
    <dgm:pt modelId="{465B2FA7-DCB0-F74F-823D-0391830A4044}" type="pres">
      <dgm:prSet presAssocID="{BE925CE2-77D1-6542-8B01-F11F9A70811D}" presName="sibSpaceFour" presStyleCnt="0"/>
      <dgm:spPr/>
    </dgm:pt>
    <dgm:pt modelId="{B79DCFCE-9B2F-4E45-9419-500A9E5C6A62}" type="pres">
      <dgm:prSet presAssocID="{E11E225A-680D-1047-9FC6-EC1EE4FAC31B}" presName="vertFour" presStyleCnt="0">
        <dgm:presLayoutVars>
          <dgm:chPref val="3"/>
        </dgm:presLayoutVars>
      </dgm:prSet>
      <dgm:spPr/>
    </dgm:pt>
    <dgm:pt modelId="{F7AD14D2-4C55-C94F-94E9-E062777C03C2}" type="pres">
      <dgm:prSet presAssocID="{E11E225A-680D-1047-9FC6-EC1EE4FAC31B}" presName="txFour" presStyleLbl="node4" presStyleIdx="1" presStyleCnt="2">
        <dgm:presLayoutVars>
          <dgm:chPref val="3"/>
        </dgm:presLayoutVars>
      </dgm:prSet>
      <dgm:spPr/>
    </dgm:pt>
    <dgm:pt modelId="{EEB1166C-DB5A-F244-85E6-9AF12059F84D}" type="pres">
      <dgm:prSet presAssocID="{E11E225A-680D-1047-9FC6-EC1EE4FAC31B}" presName="horzFour" presStyleCnt="0"/>
      <dgm:spPr/>
    </dgm:pt>
    <dgm:pt modelId="{E48BBAF7-276A-E14F-9750-CF16814B1826}" type="pres">
      <dgm:prSet presAssocID="{41D463CB-90A3-0B43-BD0D-AD9BAF5B4F35}" presName="sibSpaceTwo" presStyleCnt="0"/>
      <dgm:spPr/>
    </dgm:pt>
    <dgm:pt modelId="{2AF40627-E3ED-6E49-A79A-607CA93401DD}" type="pres">
      <dgm:prSet presAssocID="{ABE2BADE-9CCD-0949-9523-4F4B9ED39381}" presName="vertTwo" presStyleCnt="0"/>
      <dgm:spPr/>
    </dgm:pt>
    <dgm:pt modelId="{18888F43-8D83-FF4A-992E-B83D47D0C456}" type="pres">
      <dgm:prSet presAssocID="{ABE2BADE-9CCD-0949-9523-4F4B9ED39381}" presName="txTwo" presStyleLbl="node2" presStyleIdx="1" presStyleCnt="2">
        <dgm:presLayoutVars>
          <dgm:chPref val="3"/>
        </dgm:presLayoutVars>
      </dgm:prSet>
      <dgm:spPr/>
    </dgm:pt>
    <dgm:pt modelId="{2E53AC0F-DCA2-2943-B8E0-8318FF5EF7FC}" type="pres">
      <dgm:prSet presAssocID="{ABE2BADE-9CCD-0949-9523-4F4B9ED39381}" presName="parTransTwo" presStyleCnt="0"/>
      <dgm:spPr/>
    </dgm:pt>
    <dgm:pt modelId="{417FD76E-E6B0-E348-A589-18EB1A322C06}" type="pres">
      <dgm:prSet presAssocID="{ABE2BADE-9CCD-0949-9523-4F4B9ED39381}" presName="horzTwo" presStyleCnt="0"/>
      <dgm:spPr/>
    </dgm:pt>
    <dgm:pt modelId="{6EB29185-794B-664C-B896-86C0A89E2BBE}" type="pres">
      <dgm:prSet presAssocID="{A5208658-E1C3-D744-9790-8498319275E8}" presName="vertThree" presStyleCnt="0"/>
      <dgm:spPr/>
    </dgm:pt>
    <dgm:pt modelId="{65789EC8-FF8B-AB43-A65B-4569B7FF5B5F}" type="pres">
      <dgm:prSet presAssocID="{A5208658-E1C3-D744-9790-8498319275E8}" presName="txThree" presStyleLbl="node3" presStyleIdx="2" presStyleCnt="5">
        <dgm:presLayoutVars>
          <dgm:chPref val="3"/>
        </dgm:presLayoutVars>
      </dgm:prSet>
      <dgm:spPr/>
    </dgm:pt>
    <dgm:pt modelId="{3662BB7B-A336-FB44-9105-1867557533CC}" type="pres">
      <dgm:prSet presAssocID="{A5208658-E1C3-D744-9790-8498319275E8}" presName="horzThree" presStyleCnt="0"/>
      <dgm:spPr/>
    </dgm:pt>
    <dgm:pt modelId="{52E3E5FD-FC4B-4E45-B402-BD1D5C4D7499}" type="pres">
      <dgm:prSet presAssocID="{BFF42613-64C2-084B-8FDB-F6D23EE2DA32}" presName="sibSpaceThree" presStyleCnt="0"/>
      <dgm:spPr/>
    </dgm:pt>
    <dgm:pt modelId="{913FADDB-DBCD-4B44-9A9A-56652756F9F1}" type="pres">
      <dgm:prSet presAssocID="{21086ED2-59D9-BC4D-9289-F1FE50C0316A}" presName="vertThree" presStyleCnt="0"/>
      <dgm:spPr/>
    </dgm:pt>
    <dgm:pt modelId="{2217907B-97B1-0B43-A941-E3E065D4512D}" type="pres">
      <dgm:prSet presAssocID="{21086ED2-59D9-BC4D-9289-F1FE50C0316A}" presName="txThree" presStyleLbl="node3" presStyleIdx="3" presStyleCnt="5">
        <dgm:presLayoutVars>
          <dgm:chPref val="3"/>
        </dgm:presLayoutVars>
      </dgm:prSet>
      <dgm:spPr/>
    </dgm:pt>
    <dgm:pt modelId="{EBE236C5-F6DC-AC42-A9E2-54E5C3A9C645}" type="pres">
      <dgm:prSet presAssocID="{21086ED2-59D9-BC4D-9289-F1FE50C0316A}" presName="horzThree" presStyleCnt="0"/>
      <dgm:spPr/>
    </dgm:pt>
    <dgm:pt modelId="{7F8EB08E-52A3-1246-8D74-B43CF141FF09}" type="pres">
      <dgm:prSet presAssocID="{74CF346C-1349-5B45-9855-DBEB24676233}" presName="sibSpaceThree" presStyleCnt="0"/>
      <dgm:spPr/>
    </dgm:pt>
    <dgm:pt modelId="{F644194F-743A-2B4F-9475-BB4B04F489D7}" type="pres">
      <dgm:prSet presAssocID="{5286F37D-F411-1E42-8244-51975577F6C7}" presName="vertThree" presStyleCnt="0"/>
      <dgm:spPr/>
    </dgm:pt>
    <dgm:pt modelId="{01D8395A-EE44-3E4C-845A-2F6374EC2197}" type="pres">
      <dgm:prSet presAssocID="{5286F37D-F411-1E42-8244-51975577F6C7}" presName="txThree" presStyleLbl="node3" presStyleIdx="4" presStyleCnt="5">
        <dgm:presLayoutVars>
          <dgm:chPref val="3"/>
        </dgm:presLayoutVars>
      </dgm:prSet>
      <dgm:spPr/>
    </dgm:pt>
    <dgm:pt modelId="{C5DEA6EE-9042-254B-B476-0F2EC7A9594C}" type="pres">
      <dgm:prSet presAssocID="{5286F37D-F411-1E42-8244-51975577F6C7}" presName="horzThree" presStyleCnt="0"/>
      <dgm:spPr/>
    </dgm:pt>
  </dgm:ptLst>
  <dgm:cxnLst>
    <dgm:cxn modelId="{38DB3B02-9844-5644-8F50-9A6A079F57D3}" type="presOf" srcId="{ABE2BADE-9CCD-0949-9523-4F4B9ED39381}" destId="{18888F43-8D83-FF4A-992E-B83D47D0C456}" srcOrd="0" destOrd="0" presId="urn:microsoft.com/office/officeart/2005/8/layout/hierarchy4"/>
    <dgm:cxn modelId="{00CA310A-73B6-2D41-A389-63AC46D7DF51}" type="presOf" srcId="{47A67A43-FB09-864D-83CD-0F39B006F6BD}" destId="{265EEC1F-7C32-F442-BB5B-912C7F29DE91}" srcOrd="0" destOrd="0" presId="urn:microsoft.com/office/officeart/2005/8/layout/hierarchy4"/>
    <dgm:cxn modelId="{08E9530C-8702-D945-97AA-3740E046D7C8}" srcId="{7985B4F7-4740-6D47-B0BB-F242596C8114}" destId="{47A67A43-FB09-864D-83CD-0F39B006F6BD}" srcOrd="1" destOrd="0" parTransId="{33CAE606-D8E2-3647-8503-B3FF7705D923}" sibTransId="{86C8B7D1-D678-8940-A06F-903DB3C79CB0}"/>
    <dgm:cxn modelId="{2498863A-5F0A-584C-9322-75084A22F2A1}" type="presOf" srcId="{7985B4F7-4740-6D47-B0BB-F242596C8114}" destId="{06601E2E-3E9A-4E42-8D51-15C9D2138428}" srcOrd="0" destOrd="0" presId="urn:microsoft.com/office/officeart/2005/8/layout/hierarchy4"/>
    <dgm:cxn modelId="{2027FF4F-BEEA-5F4C-BA1D-2E52C044A9E4}" type="presOf" srcId="{21086ED2-59D9-BC4D-9289-F1FE50C0316A}" destId="{2217907B-97B1-0B43-A941-E3E065D4512D}" srcOrd="0" destOrd="0" presId="urn:microsoft.com/office/officeart/2005/8/layout/hierarchy4"/>
    <dgm:cxn modelId="{BDEA865B-3717-7B41-B50A-B8DE082EEF23}" srcId="{ABE2BADE-9CCD-0949-9523-4F4B9ED39381}" destId="{21086ED2-59D9-BC4D-9289-F1FE50C0316A}" srcOrd="1" destOrd="0" parTransId="{CAE04430-E8CA-004F-93F3-0FEB711AC542}" sibTransId="{74CF346C-1349-5B45-9855-DBEB24676233}"/>
    <dgm:cxn modelId="{38379F79-F4F1-544E-8667-A3853CCBDED5}" type="presOf" srcId="{A5208658-E1C3-D744-9790-8498319275E8}" destId="{65789EC8-FF8B-AB43-A65B-4569B7FF5B5F}" srcOrd="0" destOrd="0" presId="urn:microsoft.com/office/officeart/2005/8/layout/hierarchy4"/>
    <dgm:cxn modelId="{FD40057F-5F1E-F347-BF57-05DEE2AEAAC0}" srcId="{5C08616C-77E8-9547-96B7-4BE0CA61B86B}" destId="{82FF1153-8E38-DF4E-8F89-A777B5AA0A23}" srcOrd="0" destOrd="0" parTransId="{20859E29-1DAA-6746-BDA3-145CF2F10496}" sibTransId="{5CCA5E16-5297-274B-AB6E-FBBE6F808730}"/>
    <dgm:cxn modelId="{6571FA7F-A4D3-F644-9CBE-353AB12964B6}" type="presOf" srcId="{82FF1153-8E38-DF4E-8F89-A777B5AA0A23}" destId="{6CD9CB1E-2ECB-D747-BC23-E5D26FA2215D}" srcOrd="0" destOrd="0" presId="urn:microsoft.com/office/officeart/2005/8/layout/hierarchy4"/>
    <dgm:cxn modelId="{D2382680-2420-1C46-98BE-5E099F0AF391}" srcId="{47A67A43-FB09-864D-83CD-0F39B006F6BD}" destId="{888454ED-8DB2-2846-A80C-C78EB44B583B}" srcOrd="0" destOrd="0" parTransId="{43FFE809-2A5D-5446-A17B-4EB1E799D28C}" sibTransId="{BE925CE2-77D1-6542-8B01-F11F9A70811D}"/>
    <dgm:cxn modelId="{848FDB8F-92EC-504B-B454-A901F9A031A8}" type="presOf" srcId="{D939CF36-20D6-6A43-8F98-1F221630F44F}" destId="{67EB0DF2-6030-7E42-9AD7-CE16DBF7A5A6}" srcOrd="0" destOrd="0" presId="urn:microsoft.com/office/officeart/2005/8/layout/hierarchy4"/>
    <dgm:cxn modelId="{AF5A9AAA-CEBD-764D-A722-F22F18AB9201}" srcId="{7985B4F7-4740-6D47-B0BB-F242596C8114}" destId="{D939CF36-20D6-6A43-8F98-1F221630F44F}" srcOrd="0" destOrd="0" parTransId="{3B281552-0E6A-EC47-8353-D95DCD1CFD9A}" sibTransId="{651F0433-7901-684F-BE8D-6E7AAE62C039}"/>
    <dgm:cxn modelId="{FCB5C0AB-2E38-484C-9471-60A0CC1FB041}" srcId="{47A67A43-FB09-864D-83CD-0F39B006F6BD}" destId="{E11E225A-680D-1047-9FC6-EC1EE4FAC31B}" srcOrd="1" destOrd="0" parTransId="{12E8A0A5-13C1-0045-8AFA-2856FA9A9ABD}" sibTransId="{4D0BC146-0261-8246-9449-19534E5A6DA7}"/>
    <dgm:cxn modelId="{7E9C0BAF-FE6E-704D-B013-EE53AE482D98}" type="presOf" srcId="{5286F37D-F411-1E42-8244-51975577F6C7}" destId="{01D8395A-EE44-3E4C-845A-2F6374EC2197}" srcOrd="0" destOrd="0" presId="urn:microsoft.com/office/officeart/2005/8/layout/hierarchy4"/>
    <dgm:cxn modelId="{728C3ECB-6789-C245-958B-DF80734F632E}" srcId="{82FF1153-8E38-DF4E-8F89-A777B5AA0A23}" destId="{7985B4F7-4740-6D47-B0BB-F242596C8114}" srcOrd="0" destOrd="0" parTransId="{8EC84B49-8141-FA4B-8E76-FF1EAD6A9EF8}" sibTransId="{41D463CB-90A3-0B43-BD0D-AD9BAF5B4F35}"/>
    <dgm:cxn modelId="{7F7C33DF-4217-F440-8522-53C2606955D7}" type="presOf" srcId="{5C08616C-77E8-9547-96B7-4BE0CA61B86B}" destId="{B09A23B4-7C61-A74A-8B42-90F25E61B8B6}" srcOrd="0" destOrd="0" presId="urn:microsoft.com/office/officeart/2005/8/layout/hierarchy4"/>
    <dgm:cxn modelId="{C07D78E2-8D6E-8345-9C1C-CA40E367C892}" type="presOf" srcId="{E11E225A-680D-1047-9FC6-EC1EE4FAC31B}" destId="{F7AD14D2-4C55-C94F-94E9-E062777C03C2}" srcOrd="0" destOrd="0" presId="urn:microsoft.com/office/officeart/2005/8/layout/hierarchy4"/>
    <dgm:cxn modelId="{57B6F8E7-AD30-7D47-8F4F-A645D2DB2913}" srcId="{ABE2BADE-9CCD-0949-9523-4F4B9ED39381}" destId="{5286F37D-F411-1E42-8244-51975577F6C7}" srcOrd="2" destOrd="0" parTransId="{F8B289A7-743D-D245-9151-B69B9596451C}" sibTransId="{E21CA9A8-DF36-AF47-870D-7F9C34709A63}"/>
    <dgm:cxn modelId="{39065CEA-557C-2943-B4B4-D18B7C98B96B}" srcId="{ABE2BADE-9CCD-0949-9523-4F4B9ED39381}" destId="{A5208658-E1C3-D744-9790-8498319275E8}" srcOrd="0" destOrd="0" parTransId="{AE2AFE8B-1BD6-7647-A0F2-5BA6817CD22A}" sibTransId="{BFF42613-64C2-084B-8FDB-F6D23EE2DA32}"/>
    <dgm:cxn modelId="{CE9E73F5-42F3-B84C-8409-D99DECA5FFA3}" type="presOf" srcId="{888454ED-8DB2-2846-A80C-C78EB44B583B}" destId="{AAB84AB8-0B0F-1146-BF35-11882B398F52}" srcOrd="0" destOrd="0" presId="urn:microsoft.com/office/officeart/2005/8/layout/hierarchy4"/>
    <dgm:cxn modelId="{A21AAFF6-F029-6B48-A0C1-A1C4238D6C74}" srcId="{82FF1153-8E38-DF4E-8F89-A777B5AA0A23}" destId="{ABE2BADE-9CCD-0949-9523-4F4B9ED39381}" srcOrd="1" destOrd="0" parTransId="{650C28BF-4C9C-E243-BD7D-EF00D62F749C}" sibTransId="{1945FA71-B81F-E447-A24C-95D9645ADCEF}"/>
    <dgm:cxn modelId="{0B78FBF0-C7DA-2A47-A4BA-043241D5C4ED}" type="presParOf" srcId="{B09A23B4-7C61-A74A-8B42-90F25E61B8B6}" destId="{31B90CEF-4465-2C41-A8FA-95509930CC84}" srcOrd="0" destOrd="0" presId="urn:microsoft.com/office/officeart/2005/8/layout/hierarchy4"/>
    <dgm:cxn modelId="{D56050DA-9BF7-1748-9609-689B550613FD}" type="presParOf" srcId="{31B90CEF-4465-2C41-A8FA-95509930CC84}" destId="{6CD9CB1E-2ECB-D747-BC23-E5D26FA2215D}" srcOrd="0" destOrd="0" presId="urn:microsoft.com/office/officeart/2005/8/layout/hierarchy4"/>
    <dgm:cxn modelId="{92399470-C78D-2A45-8BAA-8DF394464F17}" type="presParOf" srcId="{31B90CEF-4465-2C41-A8FA-95509930CC84}" destId="{F166EE03-C8B4-5146-9324-4FF1CD9A35B0}" srcOrd="1" destOrd="0" presId="urn:microsoft.com/office/officeart/2005/8/layout/hierarchy4"/>
    <dgm:cxn modelId="{34C8983C-26C9-9F48-88B1-89F2E4A0A367}" type="presParOf" srcId="{31B90CEF-4465-2C41-A8FA-95509930CC84}" destId="{24342CF7-DA7D-7A4C-8F75-54C1C156F092}" srcOrd="2" destOrd="0" presId="urn:microsoft.com/office/officeart/2005/8/layout/hierarchy4"/>
    <dgm:cxn modelId="{1817243C-A467-F14E-856A-00276629B123}" type="presParOf" srcId="{24342CF7-DA7D-7A4C-8F75-54C1C156F092}" destId="{AED4E87B-0142-D749-9F73-B12BEEF2BAE9}" srcOrd="0" destOrd="0" presId="urn:microsoft.com/office/officeart/2005/8/layout/hierarchy4"/>
    <dgm:cxn modelId="{298BB7B8-501E-5A46-BE23-347703A75054}" type="presParOf" srcId="{AED4E87B-0142-D749-9F73-B12BEEF2BAE9}" destId="{06601E2E-3E9A-4E42-8D51-15C9D2138428}" srcOrd="0" destOrd="0" presId="urn:microsoft.com/office/officeart/2005/8/layout/hierarchy4"/>
    <dgm:cxn modelId="{F7876515-63E8-C54F-8F5D-A464BA4424EA}" type="presParOf" srcId="{AED4E87B-0142-D749-9F73-B12BEEF2BAE9}" destId="{A6FF1620-8A37-CA46-92CE-0C0BA52EC9EC}" srcOrd="1" destOrd="0" presId="urn:microsoft.com/office/officeart/2005/8/layout/hierarchy4"/>
    <dgm:cxn modelId="{01B2E64F-C857-9B43-90FE-10434D1CC245}" type="presParOf" srcId="{AED4E87B-0142-D749-9F73-B12BEEF2BAE9}" destId="{5FB636D5-2A3C-3745-B9A3-3D95943BB410}" srcOrd="2" destOrd="0" presId="urn:microsoft.com/office/officeart/2005/8/layout/hierarchy4"/>
    <dgm:cxn modelId="{7C766F17-2C10-D849-9A94-DCB2BFC0A73A}" type="presParOf" srcId="{5FB636D5-2A3C-3745-B9A3-3D95943BB410}" destId="{AECF6210-69B2-CB47-8B26-CC76D7890971}" srcOrd="0" destOrd="0" presId="urn:microsoft.com/office/officeart/2005/8/layout/hierarchy4"/>
    <dgm:cxn modelId="{2B2BB367-91D6-5E40-8B3A-55AF860AC2FD}" type="presParOf" srcId="{AECF6210-69B2-CB47-8B26-CC76D7890971}" destId="{67EB0DF2-6030-7E42-9AD7-CE16DBF7A5A6}" srcOrd="0" destOrd="0" presId="urn:microsoft.com/office/officeart/2005/8/layout/hierarchy4"/>
    <dgm:cxn modelId="{FB3ECDB3-160D-A949-A2B3-47B281551242}" type="presParOf" srcId="{AECF6210-69B2-CB47-8B26-CC76D7890971}" destId="{BE152DFD-C6E8-354E-BEDA-FEDBAD441532}" srcOrd="1" destOrd="0" presId="urn:microsoft.com/office/officeart/2005/8/layout/hierarchy4"/>
    <dgm:cxn modelId="{7A82A102-0A25-C748-A1E6-6BAC5DC56AB9}" type="presParOf" srcId="{5FB636D5-2A3C-3745-B9A3-3D95943BB410}" destId="{65058A2F-6FF1-D24D-A946-B32A4956FFE8}" srcOrd="1" destOrd="0" presId="urn:microsoft.com/office/officeart/2005/8/layout/hierarchy4"/>
    <dgm:cxn modelId="{368E6172-0F42-7841-8D8C-02801875D19C}" type="presParOf" srcId="{5FB636D5-2A3C-3745-B9A3-3D95943BB410}" destId="{7400424D-3807-7845-90D0-193FF8189BD8}" srcOrd="2" destOrd="0" presId="urn:microsoft.com/office/officeart/2005/8/layout/hierarchy4"/>
    <dgm:cxn modelId="{CABD5363-DB69-B54F-86E0-4D6CC34AEE06}" type="presParOf" srcId="{7400424D-3807-7845-90D0-193FF8189BD8}" destId="{265EEC1F-7C32-F442-BB5B-912C7F29DE91}" srcOrd="0" destOrd="0" presId="urn:microsoft.com/office/officeart/2005/8/layout/hierarchy4"/>
    <dgm:cxn modelId="{E930D2AC-74F3-C54A-A36A-AE5AD68B2BFF}" type="presParOf" srcId="{7400424D-3807-7845-90D0-193FF8189BD8}" destId="{EE66933E-2D07-794F-B734-4EE2A1561ED9}" srcOrd="1" destOrd="0" presId="urn:microsoft.com/office/officeart/2005/8/layout/hierarchy4"/>
    <dgm:cxn modelId="{2CD483F8-D4A8-8A40-859F-71B8DB381C88}" type="presParOf" srcId="{7400424D-3807-7845-90D0-193FF8189BD8}" destId="{5F620211-EF7C-6F4E-9E2A-127BE4D7EA5C}" srcOrd="2" destOrd="0" presId="urn:microsoft.com/office/officeart/2005/8/layout/hierarchy4"/>
    <dgm:cxn modelId="{5FCBA8CD-C215-154E-9045-A5B01EA8D76F}" type="presParOf" srcId="{5F620211-EF7C-6F4E-9E2A-127BE4D7EA5C}" destId="{BBC31FCA-E7F0-6949-8151-9DCED3D563B5}" srcOrd="0" destOrd="0" presId="urn:microsoft.com/office/officeart/2005/8/layout/hierarchy4"/>
    <dgm:cxn modelId="{26F1F4A4-CDF2-AA4A-AC59-DAD646687D47}" type="presParOf" srcId="{BBC31FCA-E7F0-6949-8151-9DCED3D563B5}" destId="{AAB84AB8-0B0F-1146-BF35-11882B398F52}" srcOrd="0" destOrd="0" presId="urn:microsoft.com/office/officeart/2005/8/layout/hierarchy4"/>
    <dgm:cxn modelId="{D8622F6E-1622-3C47-B537-B08A0781EEF3}" type="presParOf" srcId="{BBC31FCA-E7F0-6949-8151-9DCED3D563B5}" destId="{77BFF70A-BB5F-6F46-B59D-F87D3D90C749}" srcOrd="1" destOrd="0" presId="urn:microsoft.com/office/officeart/2005/8/layout/hierarchy4"/>
    <dgm:cxn modelId="{EC865B41-DBEC-8449-955D-D50F3432B954}" type="presParOf" srcId="{5F620211-EF7C-6F4E-9E2A-127BE4D7EA5C}" destId="{465B2FA7-DCB0-F74F-823D-0391830A4044}" srcOrd="1" destOrd="0" presId="urn:microsoft.com/office/officeart/2005/8/layout/hierarchy4"/>
    <dgm:cxn modelId="{EEEFBF84-76A6-D242-9F9B-6AC93516D7C5}" type="presParOf" srcId="{5F620211-EF7C-6F4E-9E2A-127BE4D7EA5C}" destId="{B79DCFCE-9B2F-4E45-9419-500A9E5C6A62}" srcOrd="2" destOrd="0" presId="urn:microsoft.com/office/officeart/2005/8/layout/hierarchy4"/>
    <dgm:cxn modelId="{9D1A03A1-7B3B-6F42-BBE6-07FF74CE6929}" type="presParOf" srcId="{B79DCFCE-9B2F-4E45-9419-500A9E5C6A62}" destId="{F7AD14D2-4C55-C94F-94E9-E062777C03C2}" srcOrd="0" destOrd="0" presId="urn:microsoft.com/office/officeart/2005/8/layout/hierarchy4"/>
    <dgm:cxn modelId="{F809B330-954A-5E48-95C3-DD38AC7F0761}" type="presParOf" srcId="{B79DCFCE-9B2F-4E45-9419-500A9E5C6A62}" destId="{EEB1166C-DB5A-F244-85E6-9AF12059F84D}" srcOrd="1" destOrd="0" presId="urn:microsoft.com/office/officeart/2005/8/layout/hierarchy4"/>
    <dgm:cxn modelId="{3648BD2F-FAB3-D547-AAD0-E3F9A3E2DC00}" type="presParOf" srcId="{24342CF7-DA7D-7A4C-8F75-54C1C156F092}" destId="{E48BBAF7-276A-E14F-9750-CF16814B1826}" srcOrd="1" destOrd="0" presId="urn:microsoft.com/office/officeart/2005/8/layout/hierarchy4"/>
    <dgm:cxn modelId="{0F4D7427-BE11-F14E-B024-302C29314123}" type="presParOf" srcId="{24342CF7-DA7D-7A4C-8F75-54C1C156F092}" destId="{2AF40627-E3ED-6E49-A79A-607CA93401DD}" srcOrd="2" destOrd="0" presId="urn:microsoft.com/office/officeart/2005/8/layout/hierarchy4"/>
    <dgm:cxn modelId="{8D536C75-E050-D042-8BFF-99F3DE91C336}" type="presParOf" srcId="{2AF40627-E3ED-6E49-A79A-607CA93401DD}" destId="{18888F43-8D83-FF4A-992E-B83D47D0C456}" srcOrd="0" destOrd="0" presId="urn:microsoft.com/office/officeart/2005/8/layout/hierarchy4"/>
    <dgm:cxn modelId="{880B5C07-A591-BE44-B3CB-4CD114BD19CB}" type="presParOf" srcId="{2AF40627-E3ED-6E49-A79A-607CA93401DD}" destId="{2E53AC0F-DCA2-2943-B8E0-8318FF5EF7FC}" srcOrd="1" destOrd="0" presId="urn:microsoft.com/office/officeart/2005/8/layout/hierarchy4"/>
    <dgm:cxn modelId="{0AFEA52C-2531-D24D-8179-5383D88A43CA}" type="presParOf" srcId="{2AF40627-E3ED-6E49-A79A-607CA93401DD}" destId="{417FD76E-E6B0-E348-A589-18EB1A322C06}" srcOrd="2" destOrd="0" presId="urn:microsoft.com/office/officeart/2005/8/layout/hierarchy4"/>
    <dgm:cxn modelId="{502CF470-8AA4-8949-BBFB-F22CC9135BA2}" type="presParOf" srcId="{417FD76E-E6B0-E348-A589-18EB1A322C06}" destId="{6EB29185-794B-664C-B896-86C0A89E2BBE}" srcOrd="0" destOrd="0" presId="urn:microsoft.com/office/officeart/2005/8/layout/hierarchy4"/>
    <dgm:cxn modelId="{0F1FCF54-F0D2-614A-875B-01634269190E}" type="presParOf" srcId="{6EB29185-794B-664C-B896-86C0A89E2BBE}" destId="{65789EC8-FF8B-AB43-A65B-4569B7FF5B5F}" srcOrd="0" destOrd="0" presId="urn:microsoft.com/office/officeart/2005/8/layout/hierarchy4"/>
    <dgm:cxn modelId="{5E9E585E-2CD7-3B46-9D39-8FFD417F76BC}" type="presParOf" srcId="{6EB29185-794B-664C-B896-86C0A89E2BBE}" destId="{3662BB7B-A336-FB44-9105-1867557533CC}" srcOrd="1" destOrd="0" presId="urn:microsoft.com/office/officeart/2005/8/layout/hierarchy4"/>
    <dgm:cxn modelId="{A1699E08-404B-9348-99AD-A3B48E1B865C}" type="presParOf" srcId="{417FD76E-E6B0-E348-A589-18EB1A322C06}" destId="{52E3E5FD-FC4B-4E45-B402-BD1D5C4D7499}" srcOrd="1" destOrd="0" presId="urn:microsoft.com/office/officeart/2005/8/layout/hierarchy4"/>
    <dgm:cxn modelId="{7FFB64F7-6152-3C4F-8AD6-2FBCF33BCF4E}" type="presParOf" srcId="{417FD76E-E6B0-E348-A589-18EB1A322C06}" destId="{913FADDB-DBCD-4B44-9A9A-56652756F9F1}" srcOrd="2" destOrd="0" presId="urn:microsoft.com/office/officeart/2005/8/layout/hierarchy4"/>
    <dgm:cxn modelId="{C09AF58C-EEB0-2F4A-973A-D049CA8B7EB0}" type="presParOf" srcId="{913FADDB-DBCD-4B44-9A9A-56652756F9F1}" destId="{2217907B-97B1-0B43-A941-E3E065D4512D}" srcOrd="0" destOrd="0" presId="urn:microsoft.com/office/officeart/2005/8/layout/hierarchy4"/>
    <dgm:cxn modelId="{E1DC03C4-9680-914E-8B65-BBFEAE97455A}" type="presParOf" srcId="{913FADDB-DBCD-4B44-9A9A-56652756F9F1}" destId="{EBE236C5-F6DC-AC42-A9E2-54E5C3A9C645}" srcOrd="1" destOrd="0" presId="urn:microsoft.com/office/officeart/2005/8/layout/hierarchy4"/>
    <dgm:cxn modelId="{055BF1E6-12D2-334B-A097-FAE486340FA6}" type="presParOf" srcId="{417FD76E-E6B0-E348-A589-18EB1A322C06}" destId="{7F8EB08E-52A3-1246-8D74-B43CF141FF09}" srcOrd="3" destOrd="0" presId="urn:microsoft.com/office/officeart/2005/8/layout/hierarchy4"/>
    <dgm:cxn modelId="{1FF8A47D-3B3A-1F4F-AC2F-C2502A49EE77}" type="presParOf" srcId="{417FD76E-E6B0-E348-A589-18EB1A322C06}" destId="{F644194F-743A-2B4F-9475-BB4B04F489D7}" srcOrd="4" destOrd="0" presId="urn:microsoft.com/office/officeart/2005/8/layout/hierarchy4"/>
    <dgm:cxn modelId="{24A7C28D-D83B-5349-9FCE-C8BE8B07837F}" type="presParOf" srcId="{F644194F-743A-2B4F-9475-BB4B04F489D7}" destId="{01D8395A-EE44-3E4C-845A-2F6374EC2197}" srcOrd="0" destOrd="0" presId="urn:microsoft.com/office/officeart/2005/8/layout/hierarchy4"/>
    <dgm:cxn modelId="{C8B35730-B415-544B-8A9C-02265368DE62}" type="presParOf" srcId="{F644194F-743A-2B4F-9475-BB4B04F489D7}" destId="{C5DEA6EE-9042-254B-B476-0F2EC7A9594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C42B5-0713-424C-ABC2-27CF2D2D57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4617147-480B-5945-917F-2122AEEC45DF}">
      <dgm:prSet/>
      <dgm:spPr/>
      <dgm:t>
        <a:bodyPr/>
        <a:lstStyle/>
        <a:p>
          <a:r>
            <a:rPr lang="bg-BG" b="1" dirty="0"/>
            <a:t>Предлагани само от местната власт</a:t>
          </a:r>
          <a:endParaRPr lang="en-BG" dirty="0"/>
        </a:p>
      </dgm:t>
    </dgm:pt>
    <dgm:pt modelId="{CB1554D3-398D-AB4E-BEED-ED22DABE6F9E}" type="parTrans" cxnId="{3D43E700-9E7E-6E48-8272-811F7A7210B4}">
      <dgm:prSet/>
      <dgm:spPr/>
      <dgm:t>
        <a:bodyPr/>
        <a:lstStyle/>
        <a:p>
          <a:endParaRPr lang="en-GB"/>
        </a:p>
      </dgm:t>
    </dgm:pt>
    <dgm:pt modelId="{92D00560-CC48-2B4C-8EE6-D2426B0AB244}" type="sibTrans" cxnId="{3D43E700-9E7E-6E48-8272-811F7A7210B4}">
      <dgm:prSet/>
      <dgm:spPr/>
      <dgm:t>
        <a:bodyPr/>
        <a:lstStyle/>
        <a:p>
          <a:endParaRPr lang="en-GB"/>
        </a:p>
      </dgm:t>
    </dgm:pt>
    <dgm:pt modelId="{9FC2C541-480E-2A42-89D6-401E2659D6EB}">
      <dgm:prSet/>
      <dgm:spPr/>
      <dgm:t>
        <a:bodyPr/>
        <a:lstStyle/>
        <a:p>
          <a:r>
            <a:rPr lang="bg-BG" b="1" dirty="0"/>
            <a:t>Предлагани само от централната власт</a:t>
          </a:r>
          <a:endParaRPr lang="en-BG" dirty="0"/>
        </a:p>
      </dgm:t>
    </dgm:pt>
    <dgm:pt modelId="{0C0A42A8-79E0-1547-92A9-99D5AB80475E}" type="parTrans" cxnId="{F65EC2F5-8484-494F-B7F1-B57F467DEF83}">
      <dgm:prSet/>
      <dgm:spPr/>
      <dgm:t>
        <a:bodyPr/>
        <a:lstStyle/>
        <a:p>
          <a:endParaRPr lang="en-GB"/>
        </a:p>
      </dgm:t>
    </dgm:pt>
    <dgm:pt modelId="{C5871B82-3995-BC4E-BBAD-239FBE05368A}" type="sibTrans" cxnId="{F65EC2F5-8484-494F-B7F1-B57F467DEF83}">
      <dgm:prSet/>
      <dgm:spPr/>
      <dgm:t>
        <a:bodyPr/>
        <a:lstStyle/>
        <a:p>
          <a:endParaRPr lang="en-GB"/>
        </a:p>
      </dgm:t>
    </dgm:pt>
    <dgm:pt modelId="{33CAB45E-3173-A741-AA19-9008EEB33B9B}">
      <dgm:prSet/>
      <dgm:spPr/>
      <dgm:t>
        <a:bodyPr/>
        <a:lstStyle/>
        <a:p>
          <a:r>
            <a:rPr lang="bg-BG" b="1" dirty="0"/>
            <a:t>Предлагани от местните и централната власти</a:t>
          </a:r>
          <a:endParaRPr lang="en-BG" dirty="0"/>
        </a:p>
      </dgm:t>
    </dgm:pt>
    <dgm:pt modelId="{5A0935C6-FE9A-0146-BF0C-D0D8FB876A6C}" type="parTrans" cxnId="{F1F439F1-5B1E-B948-92A1-100322FF7213}">
      <dgm:prSet/>
      <dgm:spPr/>
      <dgm:t>
        <a:bodyPr/>
        <a:lstStyle/>
        <a:p>
          <a:endParaRPr lang="en-GB"/>
        </a:p>
      </dgm:t>
    </dgm:pt>
    <dgm:pt modelId="{65936200-E990-D448-9CBE-604449A08D58}" type="sibTrans" cxnId="{F1F439F1-5B1E-B948-92A1-100322FF7213}">
      <dgm:prSet/>
      <dgm:spPr/>
      <dgm:t>
        <a:bodyPr/>
        <a:lstStyle/>
        <a:p>
          <a:endParaRPr lang="en-GB"/>
        </a:p>
      </dgm:t>
    </dgm:pt>
    <dgm:pt modelId="{44EB8F89-7D8A-BB4C-9C7B-31D3AFFA1791}">
      <dgm:prSet/>
      <dgm:spPr/>
      <dgm:t>
        <a:bodyPr/>
        <a:lstStyle/>
        <a:p>
          <a:r>
            <a:rPr lang="bg-BG" dirty="0"/>
            <a:t>порталът на електронното правителство, достъпен от </a:t>
          </a:r>
          <a:r>
            <a:rPr lang="bg-BG" u="sng" dirty="0">
              <a:hlinkClick xmlns:r="http://schemas.openxmlformats.org/officeDocument/2006/relationships" r:id="rId1"/>
            </a:rPr>
            <a:t>https://egov.bg/</a:t>
          </a:r>
          <a:r>
            <a:rPr lang="bg-BG" dirty="0"/>
            <a:t> </a:t>
          </a:r>
          <a:endParaRPr lang="en-BG" dirty="0"/>
        </a:p>
      </dgm:t>
    </dgm:pt>
    <dgm:pt modelId="{05522318-766B-E548-8002-0364A00193C5}" type="parTrans" cxnId="{1D459A20-2F92-D147-80E0-58B590C381C3}">
      <dgm:prSet/>
      <dgm:spPr/>
      <dgm:t>
        <a:bodyPr/>
        <a:lstStyle/>
        <a:p>
          <a:endParaRPr lang="en-GB"/>
        </a:p>
      </dgm:t>
    </dgm:pt>
    <dgm:pt modelId="{1B5741F6-D72F-D143-8961-7A7B8EDE5090}" type="sibTrans" cxnId="{1D459A20-2F92-D147-80E0-58B590C381C3}">
      <dgm:prSet/>
      <dgm:spPr/>
      <dgm:t>
        <a:bodyPr/>
        <a:lstStyle/>
        <a:p>
          <a:endParaRPr lang="en-GB"/>
        </a:p>
      </dgm:t>
    </dgm:pt>
    <dgm:pt modelId="{5F279AFF-7C1D-CD4B-8F48-FEF3EF0797C6}">
      <dgm:prSet/>
      <dgm:spPr/>
      <dgm:t>
        <a:bodyPr/>
        <a:lstStyle/>
        <a:p>
          <a:r>
            <a:rPr lang="bg-BG" dirty="0"/>
            <a:t>порталът на НАП, който може да покаже справки (и плащане) за местни данъци и такси към някои общини</a:t>
          </a:r>
          <a:r>
            <a:rPr lang="en-BG" dirty="0"/>
            <a:t> </a:t>
          </a:r>
        </a:p>
      </dgm:t>
    </dgm:pt>
    <dgm:pt modelId="{FB7A729B-4B9D-2442-AEA0-4DE9A38EDE76}" type="parTrans" cxnId="{582AF37B-2BDB-F141-AC87-4B991AE1763D}">
      <dgm:prSet/>
      <dgm:spPr/>
      <dgm:t>
        <a:bodyPr/>
        <a:lstStyle/>
        <a:p>
          <a:endParaRPr lang="en-GB"/>
        </a:p>
      </dgm:t>
    </dgm:pt>
    <dgm:pt modelId="{E9DFF549-4018-E44D-92B0-63D5646FA885}" type="sibTrans" cxnId="{582AF37B-2BDB-F141-AC87-4B991AE1763D}">
      <dgm:prSet/>
      <dgm:spPr/>
      <dgm:t>
        <a:bodyPr/>
        <a:lstStyle/>
        <a:p>
          <a:endParaRPr lang="en-GB"/>
        </a:p>
      </dgm:t>
    </dgm:pt>
    <dgm:pt modelId="{339B2F07-491E-FA44-B377-5360386A5E74}">
      <dgm:prSet/>
      <dgm:spPr/>
      <dgm:t>
        <a:bodyPr/>
        <a:lstStyle/>
        <a:p>
          <a:r>
            <a:rPr lang="en-BG" dirty="0"/>
            <a:t>Т</a:t>
          </a:r>
          <a:r>
            <a:rPr lang="bg-BG" dirty="0"/>
            <a:t>ова могат да бъдат всякакви услуги, които се извършват от дадена община или кметство. </a:t>
          </a:r>
          <a:endParaRPr lang="en-BG" dirty="0"/>
        </a:p>
      </dgm:t>
    </dgm:pt>
    <dgm:pt modelId="{341B014C-68CE-EC41-897A-D7EE41A8E723}" type="parTrans" cxnId="{87E29129-374A-0C4C-8FB4-84907F1FEEC6}">
      <dgm:prSet/>
      <dgm:spPr/>
    </dgm:pt>
    <dgm:pt modelId="{8BCB1F53-C16A-E743-B3B1-C4FEFFC1DE02}" type="sibTrans" cxnId="{87E29129-374A-0C4C-8FB4-84907F1FEEC6}">
      <dgm:prSet/>
      <dgm:spPr/>
    </dgm:pt>
    <dgm:pt modelId="{56167D9A-1CA4-5D43-AD32-4DE5CE048EE6}">
      <dgm:prSet/>
      <dgm:spPr/>
      <dgm:t>
        <a:bodyPr/>
        <a:lstStyle/>
        <a:p>
          <a:r>
            <a:rPr lang="en-BG" dirty="0"/>
            <a:t>Т</a:t>
          </a:r>
          <a:r>
            <a:rPr lang="bg-BG" dirty="0"/>
            <a:t>ова са услуги, които местната власт няма правомощия да извършва. </a:t>
          </a:r>
          <a:endParaRPr lang="en-BG" dirty="0"/>
        </a:p>
      </dgm:t>
    </dgm:pt>
    <dgm:pt modelId="{1AB6D4E9-1553-F342-A6A0-2F8A47178A3A}" type="parTrans" cxnId="{DFBCEF1A-598F-5144-93EB-9E9437521EEE}">
      <dgm:prSet/>
      <dgm:spPr/>
    </dgm:pt>
    <dgm:pt modelId="{96DC545B-39FA-4442-9974-8B320141D2B2}" type="sibTrans" cxnId="{DFBCEF1A-598F-5144-93EB-9E9437521EEE}">
      <dgm:prSet/>
      <dgm:spPr/>
    </dgm:pt>
    <dgm:pt modelId="{38DD1E20-1E2F-9247-8499-9A860E1D7A42}">
      <dgm:prSet/>
      <dgm:spPr/>
      <dgm:t>
        <a:bodyPr/>
        <a:lstStyle/>
        <a:p>
          <a:r>
            <a:rPr lang="bg-BG" dirty="0"/>
            <a:t>Например: осигурителната система е централизирана, защото за нея отговаря НОИ или Агенцията по заетостта (АЗ), КАТ и други.</a:t>
          </a:r>
          <a:endParaRPr lang="en-BG" dirty="0"/>
        </a:p>
      </dgm:t>
    </dgm:pt>
    <dgm:pt modelId="{2E8BA717-964B-DF4E-B8F3-0CB494185A5D}" type="parTrans" cxnId="{AA058665-D2E0-844A-9E2D-F1EA7CFA9593}">
      <dgm:prSet/>
      <dgm:spPr/>
    </dgm:pt>
    <dgm:pt modelId="{2C713538-AC5A-644B-AC6D-92BDB968ADB0}" type="sibTrans" cxnId="{AA058665-D2E0-844A-9E2D-F1EA7CFA9593}">
      <dgm:prSet/>
      <dgm:spPr/>
    </dgm:pt>
    <dgm:pt modelId="{827C9DC6-8811-A249-BE29-2A620DB58A51}">
      <dgm:prSet/>
      <dgm:spPr/>
      <dgm:t>
        <a:bodyPr/>
        <a:lstStyle/>
        <a:p>
          <a:r>
            <a:rPr lang="bg-BG" dirty="0"/>
            <a:t>този вид услуги са достъпни през някои централизирани платформи, които имат достъп едновременно както до регистрите за услуги за местните власти, така и до регистрите на централната власт. </a:t>
          </a:r>
          <a:endParaRPr lang="en-BG" dirty="0"/>
        </a:p>
      </dgm:t>
    </dgm:pt>
    <dgm:pt modelId="{F82EA321-87F8-CA4E-AD0E-A80442FDF3FD}" type="parTrans" cxnId="{8C192C15-1D44-3041-8F96-3053214C666C}">
      <dgm:prSet/>
      <dgm:spPr/>
    </dgm:pt>
    <dgm:pt modelId="{16E845D7-0756-6049-81F5-3D9550913F8F}" type="sibTrans" cxnId="{8C192C15-1D44-3041-8F96-3053214C666C}">
      <dgm:prSet/>
      <dgm:spPr/>
    </dgm:pt>
    <dgm:pt modelId="{A7CB3DB2-1DB5-524D-833C-DEF4CBF2CF06}">
      <dgm:prSet/>
      <dgm:spPr/>
      <dgm:t>
        <a:bodyPr/>
        <a:lstStyle/>
        <a:p>
          <a:r>
            <a:rPr lang="bg-BG" dirty="0"/>
            <a:t>Примери за такива платформи са:</a:t>
          </a:r>
          <a:endParaRPr lang="en-BG" dirty="0"/>
        </a:p>
      </dgm:t>
    </dgm:pt>
    <dgm:pt modelId="{8BD63A70-3C1B-154F-8454-474223AA7627}" type="parTrans" cxnId="{EA3F0A06-D931-914E-9D07-638F3346FC44}">
      <dgm:prSet/>
      <dgm:spPr/>
    </dgm:pt>
    <dgm:pt modelId="{0AAE0356-0E26-7C42-A802-E83DFFFF535F}" type="sibTrans" cxnId="{EA3F0A06-D931-914E-9D07-638F3346FC44}">
      <dgm:prSet/>
      <dgm:spPr/>
    </dgm:pt>
    <dgm:pt modelId="{F01D3BB4-38BB-3C48-BC46-6A84F32B99B5}">
      <dgm:prSet/>
      <dgm:spPr/>
      <dgm:t>
        <a:bodyPr/>
        <a:lstStyle/>
        <a:p>
          <a:r>
            <a:rPr lang="bg-BG" dirty="0"/>
            <a:t>Обикновено общината или кметството разполагат със собствен уеб сайт за тази цел.</a:t>
          </a:r>
          <a:endParaRPr lang="en-BG" dirty="0"/>
        </a:p>
      </dgm:t>
    </dgm:pt>
    <dgm:pt modelId="{754EA375-ADED-FB47-BD92-B014C888F7A0}" type="parTrans" cxnId="{E6301F58-8B42-4143-85B3-E2012068035A}">
      <dgm:prSet/>
      <dgm:spPr/>
    </dgm:pt>
    <dgm:pt modelId="{1C83D679-2254-E440-8FE2-FE58DDBA0496}" type="sibTrans" cxnId="{E6301F58-8B42-4143-85B3-E2012068035A}">
      <dgm:prSet/>
      <dgm:spPr/>
    </dgm:pt>
    <dgm:pt modelId="{3D9A1403-5935-994D-AACF-876D40F35D2E}">
      <dgm:prSet/>
      <dgm:spPr/>
      <dgm:t>
        <a:bodyPr/>
        <a:lstStyle/>
        <a:p>
          <a:pPr>
            <a:buFont typeface="Symbol" pitchFamily="2" charset="2"/>
            <a:buChar char=""/>
          </a:pPr>
          <a:r>
            <a:rPr lang="bg-BG" b="1" dirty="0"/>
            <a:t>Частни публични услуги</a:t>
          </a:r>
          <a:endParaRPr lang="en-BG" dirty="0"/>
        </a:p>
      </dgm:t>
    </dgm:pt>
    <dgm:pt modelId="{CD56EE0E-010D-5640-A808-49B7CDC02806}" type="parTrans" cxnId="{2C81282F-DAFB-0D43-9806-B530A0478A5F}">
      <dgm:prSet/>
      <dgm:spPr/>
    </dgm:pt>
    <dgm:pt modelId="{A9C98DFC-73FA-EB4A-9674-9AA52380F480}" type="sibTrans" cxnId="{2C81282F-DAFB-0D43-9806-B530A0478A5F}">
      <dgm:prSet/>
      <dgm:spPr/>
    </dgm:pt>
    <dgm:pt modelId="{42135BD2-54E6-7740-A06C-E6DCC5E5D4A0}">
      <dgm:prSet/>
      <dgm:spPr/>
      <dgm:t>
        <a:bodyPr/>
        <a:lstStyle/>
        <a:p>
          <a:r>
            <a:rPr lang="bg-BG" dirty="0"/>
            <a:t>Пример за частна публична услуга е например „е-фактура“ на </a:t>
          </a:r>
          <a:r>
            <a:rPr lang="bg-BG" b="1" dirty="0"/>
            <a:t>Електрохолд България </a:t>
          </a:r>
          <a:r>
            <a:rPr lang="bg-BG" dirty="0"/>
            <a:t>(фактура за тока в Северозападна България).</a:t>
          </a:r>
          <a:endParaRPr lang="en-BG" dirty="0"/>
        </a:p>
      </dgm:t>
    </dgm:pt>
    <dgm:pt modelId="{D25055D6-104A-8141-BDFE-09A7E3052C1C}" type="parTrans" cxnId="{FA5CAA15-5617-364A-B166-19D09227490D}">
      <dgm:prSet/>
      <dgm:spPr/>
      <dgm:t>
        <a:bodyPr/>
        <a:lstStyle/>
        <a:p>
          <a:endParaRPr lang="en-GB"/>
        </a:p>
      </dgm:t>
    </dgm:pt>
    <dgm:pt modelId="{A1157955-69CA-4D4C-95F8-F49F876E06D2}" type="sibTrans" cxnId="{FA5CAA15-5617-364A-B166-19D09227490D}">
      <dgm:prSet/>
      <dgm:spPr/>
      <dgm:t>
        <a:bodyPr/>
        <a:lstStyle/>
        <a:p>
          <a:endParaRPr lang="en-GB"/>
        </a:p>
      </dgm:t>
    </dgm:pt>
    <dgm:pt modelId="{461A5A18-D450-CE47-9877-D4374E344ED2}">
      <dgm:prSet/>
      <dgm:spPr/>
      <dgm:t>
        <a:bodyPr/>
        <a:lstStyle/>
        <a:p>
          <a:pPr>
            <a:buFont typeface="Symbol" pitchFamily="2" charset="2"/>
            <a:buChar char=""/>
          </a:pPr>
          <a:r>
            <a:rPr lang="bg-BG" noProof="0" dirty="0"/>
            <a:t>Служат </a:t>
          </a:r>
          <a:r>
            <a:rPr lang="bg-BG" dirty="0"/>
            <a:t>предимно за улесняване на разплащанията, свързани с публични услуги</a:t>
          </a:r>
          <a:endParaRPr lang="en-BG" dirty="0"/>
        </a:p>
      </dgm:t>
    </dgm:pt>
    <dgm:pt modelId="{B29B263B-878A-4E48-A132-83D6C10BEF70}" type="parTrans" cxnId="{7AE0F23A-3D45-8149-86D2-0FE26270D28C}">
      <dgm:prSet/>
      <dgm:spPr/>
    </dgm:pt>
    <dgm:pt modelId="{BECC3847-8066-9342-9E43-0ADB4B7E15CB}" type="sibTrans" cxnId="{7AE0F23A-3D45-8149-86D2-0FE26270D28C}">
      <dgm:prSet/>
      <dgm:spPr/>
    </dgm:pt>
    <dgm:pt modelId="{373DD697-B06D-7047-8DB2-CDADB8B126AE}">
      <dgm:prSet/>
      <dgm:spPr/>
      <dgm:t>
        <a:bodyPr/>
        <a:lstStyle/>
        <a:p>
          <a:pPr>
            <a:buFont typeface="Symbol" pitchFamily="2" charset="2"/>
            <a:buChar char=""/>
          </a:pPr>
          <a:r>
            <a:rPr lang="en-BG" dirty="0"/>
            <a:t>Примери:</a:t>
          </a:r>
        </a:p>
      </dgm:t>
    </dgm:pt>
    <dgm:pt modelId="{A9DC65E9-A641-5643-AA98-6CDB550C2CC7}" type="parTrans" cxnId="{0B99291F-EB48-5449-9467-473625B7FD3B}">
      <dgm:prSet/>
      <dgm:spPr/>
    </dgm:pt>
    <dgm:pt modelId="{C5095F31-78D0-8849-BBEC-2FBE54A805D1}" type="sibTrans" cxnId="{0B99291F-EB48-5449-9467-473625B7FD3B}">
      <dgm:prSet/>
      <dgm:spPr/>
    </dgm:pt>
    <dgm:pt modelId="{6AB839CD-6BC4-E046-8856-463EDA810F01}">
      <dgm:prSet/>
      <dgm:spPr/>
      <dgm:t>
        <a:bodyPr/>
        <a:lstStyle/>
        <a:p>
          <a:pPr>
            <a:buFont typeface="Symbol" pitchFamily="2" charset="2"/>
            <a:buChar char=""/>
          </a:pPr>
          <a:r>
            <a:rPr lang="bg-BG" noProof="0" dirty="0"/>
            <a:t>Платформата </a:t>
          </a:r>
          <a:r>
            <a:rPr lang="bg-BG" dirty="0"/>
            <a:t>за електронно разплащане </a:t>
          </a:r>
          <a:r>
            <a:rPr lang="en-US" dirty="0">
              <a:hlinkClick xmlns:r="http://schemas.openxmlformats.org/officeDocument/2006/relationships" r:id="rId2"/>
            </a:rPr>
            <a:t>https</a:t>
          </a:r>
          <a:r>
            <a:rPr lang="bg-BG" dirty="0">
              <a:hlinkClick xmlns:r="http://schemas.openxmlformats.org/officeDocument/2006/relationships" r:id="rId2"/>
            </a:rPr>
            <a:t>://</a:t>
          </a:r>
          <a:r>
            <a:rPr lang="en-US" dirty="0">
              <a:hlinkClick xmlns:r="http://schemas.openxmlformats.org/officeDocument/2006/relationships" r:id="rId2"/>
            </a:rPr>
            <a:t>ePay</a:t>
          </a:r>
          <a:r>
            <a:rPr lang="bg-BG" dirty="0">
              <a:hlinkClick xmlns:r="http://schemas.openxmlformats.org/officeDocument/2006/relationships" r:id="rId2"/>
            </a:rPr>
            <a:t>.</a:t>
          </a:r>
          <a:r>
            <a:rPr lang="en-US" dirty="0">
              <a:hlinkClick xmlns:r="http://schemas.openxmlformats.org/officeDocument/2006/relationships" r:id="rId2"/>
            </a:rPr>
            <a:t>bg</a:t>
          </a:r>
          <a:r>
            <a:rPr lang="bg-BG" dirty="0"/>
            <a:t> , в който можем например да регистрираме имота си и когато общината публикува данъците и таксите, тази информация ще е видима там и ще можем да се разплатим. Това е алтернатива на възможностите, които ни предлага самата община или портала на НАП.</a:t>
          </a:r>
          <a:endParaRPr lang="en-BG" dirty="0"/>
        </a:p>
      </dgm:t>
    </dgm:pt>
    <dgm:pt modelId="{00F2D3C1-8E12-EE45-A268-382C589ABBB9}" type="parTrans" cxnId="{E826D225-0B53-CE4D-B252-59FCE17EE0E7}">
      <dgm:prSet/>
      <dgm:spPr/>
    </dgm:pt>
    <dgm:pt modelId="{50B186BA-9F5D-F64F-ABE0-9680B848775F}" type="sibTrans" cxnId="{E826D225-0B53-CE4D-B252-59FCE17EE0E7}">
      <dgm:prSet/>
      <dgm:spPr/>
    </dgm:pt>
    <dgm:pt modelId="{7C1B953F-DF0E-F940-8144-4452B9E4F700}" type="pres">
      <dgm:prSet presAssocID="{E75C42B5-0713-424C-ABC2-27CF2D2D573A}" presName="Name0" presStyleCnt="0">
        <dgm:presLayoutVars>
          <dgm:dir/>
          <dgm:animLvl val="lvl"/>
          <dgm:resizeHandles val="exact"/>
        </dgm:presLayoutVars>
      </dgm:prSet>
      <dgm:spPr/>
    </dgm:pt>
    <dgm:pt modelId="{A07F8DC5-657C-1E40-BB8F-42E4A5D7E167}" type="pres">
      <dgm:prSet presAssocID="{54617147-480B-5945-917F-2122AEEC45DF}" presName="composite" presStyleCnt="0"/>
      <dgm:spPr/>
    </dgm:pt>
    <dgm:pt modelId="{9883B4FA-3B5F-8642-B60E-040AF988A495}" type="pres">
      <dgm:prSet presAssocID="{54617147-480B-5945-917F-2122AEEC45DF}" presName="parTx" presStyleLbl="alignNode1" presStyleIdx="0" presStyleCnt="4">
        <dgm:presLayoutVars>
          <dgm:chMax val="0"/>
          <dgm:chPref val="0"/>
          <dgm:bulletEnabled val="1"/>
        </dgm:presLayoutVars>
      </dgm:prSet>
      <dgm:spPr/>
    </dgm:pt>
    <dgm:pt modelId="{78D62465-29CA-A54C-B646-79A4930540C1}" type="pres">
      <dgm:prSet presAssocID="{54617147-480B-5945-917F-2122AEEC45DF}" presName="desTx" presStyleLbl="alignAccFollowNode1" presStyleIdx="0" presStyleCnt="4">
        <dgm:presLayoutVars>
          <dgm:bulletEnabled val="1"/>
        </dgm:presLayoutVars>
      </dgm:prSet>
      <dgm:spPr/>
    </dgm:pt>
    <dgm:pt modelId="{491A408C-F5DA-5347-B90B-5E8B9948CAE8}" type="pres">
      <dgm:prSet presAssocID="{92D00560-CC48-2B4C-8EE6-D2426B0AB244}" presName="space" presStyleCnt="0"/>
      <dgm:spPr/>
    </dgm:pt>
    <dgm:pt modelId="{F835509F-5A1E-DC48-9712-72F83D2C415A}" type="pres">
      <dgm:prSet presAssocID="{9FC2C541-480E-2A42-89D6-401E2659D6EB}" presName="composite" presStyleCnt="0"/>
      <dgm:spPr/>
    </dgm:pt>
    <dgm:pt modelId="{8CEAC76C-4F74-D149-8AE0-7FF0241BC3A5}" type="pres">
      <dgm:prSet presAssocID="{9FC2C541-480E-2A42-89D6-401E2659D6EB}" presName="parTx" presStyleLbl="alignNode1" presStyleIdx="1" presStyleCnt="4">
        <dgm:presLayoutVars>
          <dgm:chMax val="0"/>
          <dgm:chPref val="0"/>
          <dgm:bulletEnabled val="1"/>
        </dgm:presLayoutVars>
      </dgm:prSet>
      <dgm:spPr/>
    </dgm:pt>
    <dgm:pt modelId="{CAA89F3B-4C8D-684B-B348-AE060B9EE449}" type="pres">
      <dgm:prSet presAssocID="{9FC2C541-480E-2A42-89D6-401E2659D6EB}" presName="desTx" presStyleLbl="alignAccFollowNode1" presStyleIdx="1" presStyleCnt="4">
        <dgm:presLayoutVars>
          <dgm:bulletEnabled val="1"/>
        </dgm:presLayoutVars>
      </dgm:prSet>
      <dgm:spPr/>
    </dgm:pt>
    <dgm:pt modelId="{21F76E1E-7ACD-7849-9663-1391F6026740}" type="pres">
      <dgm:prSet presAssocID="{C5871B82-3995-BC4E-BBAD-239FBE05368A}" presName="space" presStyleCnt="0"/>
      <dgm:spPr/>
    </dgm:pt>
    <dgm:pt modelId="{7A05F2C0-7A3B-EE46-8B19-3B493236AFFA}" type="pres">
      <dgm:prSet presAssocID="{33CAB45E-3173-A741-AA19-9008EEB33B9B}" presName="composite" presStyleCnt="0"/>
      <dgm:spPr/>
    </dgm:pt>
    <dgm:pt modelId="{0726F2C2-F8B8-B24E-B885-71473C4000A1}" type="pres">
      <dgm:prSet presAssocID="{33CAB45E-3173-A741-AA19-9008EEB33B9B}" presName="parTx" presStyleLbl="alignNode1" presStyleIdx="2" presStyleCnt="4">
        <dgm:presLayoutVars>
          <dgm:chMax val="0"/>
          <dgm:chPref val="0"/>
          <dgm:bulletEnabled val="1"/>
        </dgm:presLayoutVars>
      </dgm:prSet>
      <dgm:spPr/>
    </dgm:pt>
    <dgm:pt modelId="{B1EC64DB-0A76-4745-BACE-9BCD2415C92A}" type="pres">
      <dgm:prSet presAssocID="{33CAB45E-3173-A741-AA19-9008EEB33B9B}" presName="desTx" presStyleLbl="alignAccFollowNode1" presStyleIdx="2" presStyleCnt="4">
        <dgm:presLayoutVars>
          <dgm:bulletEnabled val="1"/>
        </dgm:presLayoutVars>
      </dgm:prSet>
      <dgm:spPr/>
    </dgm:pt>
    <dgm:pt modelId="{A3289CB7-B71B-B349-A631-386B7ACCEE87}" type="pres">
      <dgm:prSet presAssocID="{65936200-E990-D448-9CBE-604449A08D58}" presName="space" presStyleCnt="0"/>
      <dgm:spPr/>
    </dgm:pt>
    <dgm:pt modelId="{DFBA50FF-FC01-BD47-99C2-06159C2D3261}" type="pres">
      <dgm:prSet presAssocID="{3D9A1403-5935-994D-AACF-876D40F35D2E}" presName="composite" presStyleCnt="0"/>
      <dgm:spPr/>
    </dgm:pt>
    <dgm:pt modelId="{1CCE70EF-158B-AA48-A29B-B58E6D7D43A1}" type="pres">
      <dgm:prSet presAssocID="{3D9A1403-5935-994D-AACF-876D40F35D2E}" presName="parTx" presStyleLbl="alignNode1" presStyleIdx="3" presStyleCnt="4">
        <dgm:presLayoutVars>
          <dgm:chMax val="0"/>
          <dgm:chPref val="0"/>
          <dgm:bulletEnabled val="1"/>
        </dgm:presLayoutVars>
      </dgm:prSet>
      <dgm:spPr/>
    </dgm:pt>
    <dgm:pt modelId="{C26A9724-BFEC-5547-8692-403D361891C7}" type="pres">
      <dgm:prSet presAssocID="{3D9A1403-5935-994D-AACF-876D40F35D2E}" presName="desTx" presStyleLbl="alignAccFollowNode1" presStyleIdx="3" presStyleCnt="4">
        <dgm:presLayoutVars>
          <dgm:bulletEnabled val="1"/>
        </dgm:presLayoutVars>
      </dgm:prSet>
      <dgm:spPr/>
    </dgm:pt>
  </dgm:ptLst>
  <dgm:cxnLst>
    <dgm:cxn modelId="{3D43E700-9E7E-6E48-8272-811F7A7210B4}" srcId="{E75C42B5-0713-424C-ABC2-27CF2D2D573A}" destId="{54617147-480B-5945-917F-2122AEEC45DF}" srcOrd="0" destOrd="0" parTransId="{CB1554D3-398D-AB4E-BEED-ED22DABE6F9E}" sibTransId="{92D00560-CC48-2B4C-8EE6-D2426B0AB244}"/>
    <dgm:cxn modelId="{A3B92401-E8FC-394A-A2ED-B57B668EDCFC}" type="presOf" srcId="{54617147-480B-5945-917F-2122AEEC45DF}" destId="{9883B4FA-3B5F-8642-B60E-040AF988A495}" srcOrd="0" destOrd="0" presId="urn:microsoft.com/office/officeart/2005/8/layout/hList1"/>
    <dgm:cxn modelId="{EA3F0A06-D931-914E-9D07-638F3346FC44}" srcId="{33CAB45E-3173-A741-AA19-9008EEB33B9B}" destId="{A7CB3DB2-1DB5-524D-833C-DEF4CBF2CF06}" srcOrd="1" destOrd="0" parTransId="{8BD63A70-3C1B-154F-8454-474223AA7627}" sibTransId="{0AAE0356-0E26-7C42-A802-E83DFFFF535F}"/>
    <dgm:cxn modelId="{1838250B-D573-B047-919E-18B850204DD4}" type="presOf" srcId="{33CAB45E-3173-A741-AA19-9008EEB33B9B}" destId="{0726F2C2-F8B8-B24E-B885-71473C4000A1}" srcOrd="0" destOrd="0" presId="urn:microsoft.com/office/officeart/2005/8/layout/hList1"/>
    <dgm:cxn modelId="{8C192C15-1D44-3041-8F96-3053214C666C}" srcId="{33CAB45E-3173-A741-AA19-9008EEB33B9B}" destId="{827C9DC6-8811-A249-BE29-2A620DB58A51}" srcOrd="0" destOrd="0" parTransId="{F82EA321-87F8-CA4E-AD0E-A80442FDF3FD}" sibTransId="{16E845D7-0756-6049-81F5-3D9550913F8F}"/>
    <dgm:cxn modelId="{FA5CAA15-5617-364A-B166-19D09227490D}" srcId="{373DD697-B06D-7047-8DB2-CDADB8B126AE}" destId="{42135BD2-54E6-7740-A06C-E6DCC5E5D4A0}" srcOrd="1" destOrd="0" parTransId="{D25055D6-104A-8141-BDFE-09A7E3052C1C}" sibTransId="{A1157955-69CA-4D4C-95F8-F49F876E06D2}"/>
    <dgm:cxn modelId="{1CAD4E1A-00C5-834C-BA30-62EE88A61A0A}" type="presOf" srcId="{461A5A18-D450-CE47-9877-D4374E344ED2}" destId="{C26A9724-BFEC-5547-8692-403D361891C7}" srcOrd="0" destOrd="0" presId="urn:microsoft.com/office/officeart/2005/8/layout/hList1"/>
    <dgm:cxn modelId="{DFBCEF1A-598F-5144-93EB-9E9437521EEE}" srcId="{9FC2C541-480E-2A42-89D6-401E2659D6EB}" destId="{56167D9A-1CA4-5D43-AD32-4DE5CE048EE6}" srcOrd="0" destOrd="0" parTransId="{1AB6D4E9-1553-F342-A6A0-2F8A47178A3A}" sibTransId="{96DC545B-39FA-4442-9974-8B320141D2B2}"/>
    <dgm:cxn modelId="{0B99291F-EB48-5449-9467-473625B7FD3B}" srcId="{3D9A1403-5935-994D-AACF-876D40F35D2E}" destId="{373DD697-B06D-7047-8DB2-CDADB8B126AE}" srcOrd="1" destOrd="0" parTransId="{A9DC65E9-A641-5643-AA98-6CDB550C2CC7}" sibTransId="{C5095F31-78D0-8849-BBEC-2FBE54A805D1}"/>
    <dgm:cxn modelId="{1D459A20-2F92-D147-80E0-58B590C381C3}" srcId="{A7CB3DB2-1DB5-524D-833C-DEF4CBF2CF06}" destId="{44EB8F89-7D8A-BB4C-9C7B-31D3AFFA1791}" srcOrd="0" destOrd="0" parTransId="{05522318-766B-E548-8002-0364A00193C5}" sibTransId="{1B5741F6-D72F-D143-8961-7A7B8EDE5090}"/>
    <dgm:cxn modelId="{E826D225-0B53-CE4D-B252-59FCE17EE0E7}" srcId="{373DD697-B06D-7047-8DB2-CDADB8B126AE}" destId="{6AB839CD-6BC4-E046-8856-463EDA810F01}" srcOrd="0" destOrd="0" parTransId="{00F2D3C1-8E12-EE45-A268-382C589ABBB9}" sibTransId="{50B186BA-9F5D-F64F-ABE0-9680B848775F}"/>
    <dgm:cxn modelId="{BF4ADA28-02C9-5546-88DB-64A0EB1CC64D}" type="presOf" srcId="{42135BD2-54E6-7740-A06C-E6DCC5E5D4A0}" destId="{C26A9724-BFEC-5547-8692-403D361891C7}" srcOrd="0" destOrd="3" presId="urn:microsoft.com/office/officeart/2005/8/layout/hList1"/>
    <dgm:cxn modelId="{87E29129-374A-0C4C-8FB4-84907F1FEEC6}" srcId="{54617147-480B-5945-917F-2122AEEC45DF}" destId="{339B2F07-491E-FA44-B377-5360386A5E74}" srcOrd="0" destOrd="0" parTransId="{341B014C-68CE-EC41-897A-D7EE41A8E723}" sibTransId="{8BCB1F53-C16A-E743-B3B1-C4FEFFC1DE02}"/>
    <dgm:cxn modelId="{3F0C1C2B-1891-5A43-83F7-D996D3E3A36E}" type="presOf" srcId="{5F279AFF-7C1D-CD4B-8F48-FEF3EF0797C6}" destId="{B1EC64DB-0A76-4745-BACE-9BCD2415C92A}" srcOrd="0" destOrd="3" presId="urn:microsoft.com/office/officeart/2005/8/layout/hList1"/>
    <dgm:cxn modelId="{2C81282F-DAFB-0D43-9806-B530A0478A5F}" srcId="{E75C42B5-0713-424C-ABC2-27CF2D2D573A}" destId="{3D9A1403-5935-994D-AACF-876D40F35D2E}" srcOrd="3" destOrd="0" parTransId="{CD56EE0E-010D-5640-A808-49B7CDC02806}" sibTransId="{A9C98DFC-73FA-EB4A-9674-9AA52380F480}"/>
    <dgm:cxn modelId="{7AE0F23A-3D45-8149-86D2-0FE26270D28C}" srcId="{3D9A1403-5935-994D-AACF-876D40F35D2E}" destId="{461A5A18-D450-CE47-9877-D4374E344ED2}" srcOrd="0" destOrd="0" parTransId="{B29B263B-878A-4E48-A132-83D6C10BEF70}" sibTransId="{BECC3847-8066-9342-9E43-0ADB4B7E15CB}"/>
    <dgm:cxn modelId="{E6301F58-8B42-4143-85B3-E2012068035A}" srcId="{54617147-480B-5945-917F-2122AEEC45DF}" destId="{F01D3BB4-38BB-3C48-BC46-6A84F32B99B5}" srcOrd="1" destOrd="0" parTransId="{754EA375-ADED-FB47-BD92-B014C888F7A0}" sibTransId="{1C83D679-2254-E440-8FE2-FE58DDBA0496}"/>
    <dgm:cxn modelId="{C5A3145C-1B2B-6D47-A4E6-99C5F090160E}" type="presOf" srcId="{373DD697-B06D-7047-8DB2-CDADB8B126AE}" destId="{C26A9724-BFEC-5547-8692-403D361891C7}" srcOrd="0" destOrd="1" presId="urn:microsoft.com/office/officeart/2005/8/layout/hList1"/>
    <dgm:cxn modelId="{10A5D764-1486-704E-B795-F5AE85C1A574}" type="presOf" srcId="{F01D3BB4-38BB-3C48-BC46-6A84F32B99B5}" destId="{78D62465-29CA-A54C-B646-79A4930540C1}" srcOrd="0" destOrd="1" presId="urn:microsoft.com/office/officeart/2005/8/layout/hList1"/>
    <dgm:cxn modelId="{AA058665-D2E0-844A-9E2D-F1EA7CFA9593}" srcId="{9FC2C541-480E-2A42-89D6-401E2659D6EB}" destId="{38DD1E20-1E2F-9247-8499-9A860E1D7A42}" srcOrd="1" destOrd="0" parTransId="{2E8BA717-964B-DF4E-B8F3-0CB494185A5D}" sibTransId="{2C713538-AC5A-644B-AC6D-92BDB968ADB0}"/>
    <dgm:cxn modelId="{A1D43968-27EA-DF43-8169-38E7B0954876}" type="presOf" srcId="{339B2F07-491E-FA44-B377-5360386A5E74}" destId="{78D62465-29CA-A54C-B646-79A4930540C1}" srcOrd="0" destOrd="0" presId="urn:microsoft.com/office/officeart/2005/8/layout/hList1"/>
    <dgm:cxn modelId="{E6E14970-938F-894C-A527-148BC6AED57F}" type="presOf" srcId="{E75C42B5-0713-424C-ABC2-27CF2D2D573A}" destId="{7C1B953F-DF0E-F940-8144-4452B9E4F700}" srcOrd="0" destOrd="0" presId="urn:microsoft.com/office/officeart/2005/8/layout/hList1"/>
    <dgm:cxn modelId="{582AF37B-2BDB-F141-AC87-4B991AE1763D}" srcId="{A7CB3DB2-1DB5-524D-833C-DEF4CBF2CF06}" destId="{5F279AFF-7C1D-CD4B-8F48-FEF3EF0797C6}" srcOrd="1" destOrd="0" parTransId="{FB7A729B-4B9D-2442-AEA0-4DE9A38EDE76}" sibTransId="{E9DFF549-4018-E44D-92B0-63D5646FA885}"/>
    <dgm:cxn modelId="{2E1D218A-DE83-7248-BAE7-0C29F4C140FB}" type="presOf" srcId="{A7CB3DB2-1DB5-524D-833C-DEF4CBF2CF06}" destId="{B1EC64DB-0A76-4745-BACE-9BCD2415C92A}" srcOrd="0" destOrd="1" presId="urn:microsoft.com/office/officeart/2005/8/layout/hList1"/>
    <dgm:cxn modelId="{5746F88E-B98D-B744-B558-BCCBE0C8DADC}" type="presOf" srcId="{3D9A1403-5935-994D-AACF-876D40F35D2E}" destId="{1CCE70EF-158B-AA48-A29B-B58E6D7D43A1}" srcOrd="0" destOrd="0" presId="urn:microsoft.com/office/officeart/2005/8/layout/hList1"/>
    <dgm:cxn modelId="{1349398F-65D3-5740-B4FB-30359C8B6CF5}" type="presOf" srcId="{44EB8F89-7D8A-BB4C-9C7B-31D3AFFA1791}" destId="{B1EC64DB-0A76-4745-BACE-9BCD2415C92A}" srcOrd="0" destOrd="2" presId="urn:microsoft.com/office/officeart/2005/8/layout/hList1"/>
    <dgm:cxn modelId="{B4871594-29FD-914A-A069-68CE6036D2D5}" type="presOf" srcId="{9FC2C541-480E-2A42-89D6-401E2659D6EB}" destId="{8CEAC76C-4F74-D149-8AE0-7FF0241BC3A5}" srcOrd="0" destOrd="0" presId="urn:microsoft.com/office/officeart/2005/8/layout/hList1"/>
    <dgm:cxn modelId="{5747B2A7-9D14-B041-96F2-E47CDFDD01DE}" type="presOf" srcId="{56167D9A-1CA4-5D43-AD32-4DE5CE048EE6}" destId="{CAA89F3B-4C8D-684B-B348-AE060B9EE449}" srcOrd="0" destOrd="0" presId="urn:microsoft.com/office/officeart/2005/8/layout/hList1"/>
    <dgm:cxn modelId="{BEE260BC-2D72-0E4C-8DF6-D5480F4E3807}" type="presOf" srcId="{827C9DC6-8811-A249-BE29-2A620DB58A51}" destId="{B1EC64DB-0A76-4745-BACE-9BCD2415C92A}" srcOrd="0" destOrd="0" presId="urn:microsoft.com/office/officeart/2005/8/layout/hList1"/>
    <dgm:cxn modelId="{9329A7D1-1FA4-414A-B9E5-C68927FD82C3}" type="presOf" srcId="{6AB839CD-6BC4-E046-8856-463EDA810F01}" destId="{C26A9724-BFEC-5547-8692-403D361891C7}" srcOrd="0" destOrd="2" presId="urn:microsoft.com/office/officeart/2005/8/layout/hList1"/>
    <dgm:cxn modelId="{8E08B5E9-1360-384E-A35E-266C0342880F}" type="presOf" srcId="{38DD1E20-1E2F-9247-8499-9A860E1D7A42}" destId="{CAA89F3B-4C8D-684B-B348-AE060B9EE449}" srcOrd="0" destOrd="1" presId="urn:microsoft.com/office/officeart/2005/8/layout/hList1"/>
    <dgm:cxn modelId="{F1F439F1-5B1E-B948-92A1-100322FF7213}" srcId="{E75C42B5-0713-424C-ABC2-27CF2D2D573A}" destId="{33CAB45E-3173-A741-AA19-9008EEB33B9B}" srcOrd="2" destOrd="0" parTransId="{5A0935C6-FE9A-0146-BF0C-D0D8FB876A6C}" sibTransId="{65936200-E990-D448-9CBE-604449A08D58}"/>
    <dgm:cxn modelId="{F65EC2F5-8484-494F-B7F1-B57F467DEF83}" srcId="{E75C42B5-0713-424C-ABC2-27CF2D2D573A}" destId="{9FC2C541-480E-2A42-89D6-401E2659D6EB}" srcOrd="1" destOrd="0" parTransId="{0C0A42A8-79E0-1547-92A9-99D5AB80475E}" sibTransId="{C5871B82-3995-BC4E-BBAD-239FBE05368A}"/>
    <dgm:cxn modelId="{2F1176F3-401F-D64C-A531-4B897E869499}" type="presParOf" srcId="{7C1B953F-DF0E-F940-8144-4452B9E4F700}" destId="{A07F8DC5-657C-1E40-BB8F-42E4A5D7E167}" srcOrd="0" destOrd="0" presId="urn:microsoft.com/office/officeart/2005/8/layout/hList1"/>
    <dgm:cxn modelId="{8ED2A13C-CC98-4542-BF62-3E6579042230}" type="presParOf" srcId="{A07F8DC5-657C-1E40-BB8F-42E4A5D7E167}" destId="{9883B4FA-3B5F-8642-B60E-040AF988A495}" srcOrd="0" destOrd="0" presId="urn:microsoft.com/office/officeart/2005/8/layout/hList1"/>
    <dgm:cxn modelId="{4FC1C822-489B-5044-8783-7C9103AE1456}" type="presParOf" srcId="{A07F8DC5-657C-1E40-BB8F-42E4A5D7E167}" destId="{78D62465-29CA-A54C-B646-79A4930540C1}" srcOrd="1" destOrd="0" presId="urn:microsoft.com/office/officeart/2005/8/layout/hList1"/>
    <dgm:cxn modelId="{E7F8BEFD-6040-0B4A-9AA4-D5FC69B1E983}" type="presParOf" srcId="{7C1B953F-DF0E-F940-8144-4452B9E4F700}" destId="{491A408C-F5DA-5347-B90B-5E8B9948CAE8}" srcOrd="1" destOrd="0" presId="urn:microsoft.com/office/officeart/2005/8/layout/hList1"/>
    <dgm:cxn modelId="{38D38A54-CBAA-7346-8057-7E90436626CC}" type="presParOf" srcId="{7C1B953F-DF0E-F940-8144-4452B9E4F700}" destId="{F835509F-5A1E-DC48-9712-72F83D2C415A}" srcOrd="2" destOrd="0" presId="urn:microsoft.com/office/officeart/2005/8/layout/hList1"/>
    <dgm:cxn modelId="{CAE6BD6C-4226-5A41-A327-A835072519CC}" type="presParOf" srcId="{F835509F-5A1E-DC48-9712-72F83D2C415A}" destId="{8CEAC76C-4F74-D149-8AE0-7FF0241BC3A5}" srcOrd="0" destOrd="0" presId="urn:microsoft.com/office/officeart/2005/8/layout/hList1"/>
    <dgm:cxn modelId="{D8BA4595-AB42-0A4F-8906-089151924125}" type="presParOf" srcId="{F835509F-5A1E-DC48-9712-72F83D2C415A}" destId="{CAA89F3B-4C8D-684B-B348-AE060B9EE449}" srcOrd="1" destOrd="0" presId="urn:microsoft.com/office/officeart/2005/8/layout/hList1"/>
    <dgm:cxn modelId="{E4A15035-BDA5-BE42-9965-624C2CA2FFF3}" type="presParOf" srcId="{7C1B953F-DF0E-F940-8144-4452B9E4F700}" destId="{21F76E1E-7ACD-7849-9663-1391F6026740}" srcOrd="3" destOrd="0" presId="urn:microsoft.com/office/officeart/2005/8/layout/hList1"/>
    <dgm:cxn modelId="{493E2302-1A9C-5343-89F3-7903D4FA990E}" type="presParOf" srcId="{7C1B953F-DF0E-F940-8144-4452B9E4F700}" destId="{7A05F2C0-7A3B-EE46-8B19-3B493236AFFA}" srcOrd="4" destOrd="0" presId="urn:microsoft.com/office/officeart/2005/8/layout/hList1"/>
    <dgm:cxn modelId="{F5DABCDC-33E4-2B41-A93D-423F824C0663}" type="presParOf" srcId="{7A05F2C0-7A3B-EE46-8B19-3B493236AFFA}" destId="{0726F2C2-F8B8-B24E-B885-71473C4000A1}" srcOrd="0" destOrd="0" presId="urn:microsoft.com/office/officeart/2005/8/layout/hList1"/>
    <dgm:cxn modelId="{F6C58AE7-7F2D-7B49-B688-E725930897E6}" type="presParOf" srcId="{7A05F2C0-7A3B-EE46-8B19-3B493236AFFA}" destId="{B1EC64DB-0A76-4745-BACE-9BCD2415C92A}" srcOrd="1" destOrd="0" presId="urn:microsoft.com/office/officeart/2005/8/layout/hList1"/>
    <dgm:cxn modelId="{770DEB19-A2FA-774C-AF13-825A53A75CAE}" type="presParOf" srcId="{7C1B953F-DF0E-F940-8144-4452B9E4F700}" destId="{A3289CB7-B71B-B349-A631-386B7ACCEE87}" srcOrd="5" destOrd="0" presId="urn:microsoft.com/office/officeart/2005/8/layout/hList1"/>
    <dgm:cxn modelId="{6C1C36CE-0F56-5344-A749-4359C07AD5B9}" type="presParOf" srcId="{7C1B953F-DF0E-F940-8144-4452B9E4F700}" destId="{DFBA50FF-FC01-BD47-99C2-06159C2D3261}" srcOrd="6" destOrd="0" presId="urn:microsoft.com/office/officeart/2005/8/layout/hList1"/>
    <dgm:cxn modelId="{12428598-6548-BC4E-8344-F8AF43F26B6A}" type="presParOf" srcId="{DFBA50FF-FC01-BD47-99C2-06159C2D3261}" destId="{1CCE70EF-158B-AA48-A29B-B58E6D7D43A1}" srcOrd="0" destOrd="0" presId="urn:microsoft.com/office/officeart/2005/8/layout/hList1"/>
    <dgm:cxn modelId="{CA9C4B24-12BF-F549-9B6A-613ACA702549}" type="presParOf" srcId="{DFBA50FF-FC01-BD47-99C2-06159C2D3261}" destId="{C26A9724-BFEC-5547-8692-403D361891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72BE0B-C527-7C4B-88D1-E6A202ED7FB3}" type="doc">
      <dgm:prSet loTypeId="urn:microsoft.com/office/officeart/2005/8/layout/vList5" loCatId="list" qsTypeId="urn:microsoft.com/office/officeart/2005/8/quickstyle/simple2" qsCatId="simple" csTypeId="urn:microsoft.com/office/officeart/2005/8/colors/accent3_3" csCatId="accent3" phldr="1"/>
      <dgm:spPr/>
      <dgm:t>
        <a:bodyPr/>
        <a:lstStyle/>
        <a:p>
          <a:endParaRPr lang="en-GB"/>
        </a:p>
      </dgm:t>
    </dgm:pt>
    <dgm:pt modelId="{D54FC2C9-9A2F-854C-BBF9-CE06F35D70D6}">
      <dgm:prSet custT="1"/>
      <dgm:spPr/>
      <dgm:t>
        <a:bodyPr/>
        <a:lstStyle/>
        <a:p>
          <a:r>
            <a:rPr lang="en-BG" sz="2000" dirty="0"/>
            <a:t>Началото</a:t>
          </a:r>
        </a:p>
      </dgm:t>
    </dgm:pt>
    <dgm:pt modelId="{4CC8BC2A-A86D-DC4F-B8C8-868BB134FE14}" type="parTrans" cxnId="{D1FEBEC2-35D8-AB48-B6D1-073DFA3986FE}">
      <dgm:prSet/>
      <dgm:spPr/>
      <dgm:t>
        <a:bodyPr/>
        <a:lstStyle/>
        <a:p>
          <a:endParaRPr lang="en-GB"/>
        </a:p>
      </dgm:t>
    </dgm:pt>
    <dgm:pt modelId="{26C05A35-2526-3742-9A6D-4EA825163D54}" type="sibTrans" cxnId="{D1FEBEC2-35D8-AB48-B6D1-073DFA3986FE}">
      <dgm:prSet/>
      <dgm:spPr/>
      <dgm:t>
        <a:bodyPr/>
        <a:lstStyle/>
        <a:p>
          <a:endParaRPr lang="en-GB"/>
        </a:p>
      </dgm:t>
    </dgm:pt>
    <dgm:pt modelId="{4DA291E6-0A25-254B-BC51-13BD7836B232}">
      <dgm:prSet custT="1"/>
      <dgm:spPr/>
      <dgm:t>
        <a:bodyPr/>
        <a:lstStyle/>
        <a:p>
          <a:r>
            <a:rPr lang="bg-BG" sz="2000" dirty="0"/>
            <a:t>Цел</a:t>
          </a:r>
          <a:r>
            <a:rPr lang="en-BG" sz="2000" dirty="0"/>
            <a:t>и</a:t>
          </a:r>
          <a:r>
            <a:rPr lang="bg-BG" sz="2000" dirty="0"/>
            <a:t> на платформата</a:t>
          </a:r>
          <a:endParaRPr lang="en-BG" sz="2000" dirty="0"/>
        </a:p>
      </dgm:t>
    </dgm:pt>
    <dgm:pt modelId="{625FB7D2-A504-3245-8455-7C4868A3442C}" type="parTrans" cxnId="{8B982339-2781-3E42-BA9A-5EAD1FD515D0}">
      <dgm:prSet/>
      <dgm:spPr/>
      <dgm:t>
        <a:bodyPr/>
        <a:lstStyle/>
        <a:p>
          <a:endParaRPr lang="en-GB"/>
        </a:p>
      </dgm:t>
    </dgm:pt>
    <dgm:pt modelId="{C0058B46-147B-F746-B85A-4EAEBBDBF6C8}" type="sibTrans" cxnId="{8B982339-2781-3E42-BA9A-5EAD1FD515D0}">
      <dgm:prSet/>
      <dgm:spPr/>
      <dgm:t>
        <a:bodyPr/>
        <a:lstStyle/>
        <a:p>
          <a:endParaRPr lang="en-GB"/>
        </a:p>
      </dgm:t>
    </dgm:pt>
    <dgm:pt modelId="{55F076B1-3FDC-AA42-B6A8-F5FAEA186388}">
      <dgm:prSet custT="1"/>
      <dgm:spPr/>
      <dgm:t>
        <a:bodyPr/>
        <a:lstStyle/>
        <a:p>
          <a:r>
            <a:rPr lang="bg-BG" sz="2000" dirty="0"/>
            <a:t>Системата е базирана на</a:t>
          </a:r>
          <a:endParaRPr lang="en-BG" sz="2000" dirty="0"/>
        </a:p>
      </dgm:t>
    </dgm:pt>
    <dgm:pt modelId="{CB3609E4-B81D-E544-B737-5FDFBB6C967F}" type="parTrans" cxnId="{8D6ED744-A301-F949-BB61-81E7B745AFC8}">
      <dgm:prSet/>
      <dgm:spPr/>
      <dgm:t>
        <a:bodyPr/>
        <a:lstStyle/>
        <a:p>
          <a:endParaRPr lang="en-GB"/>
        </a:p>
      </dgm:t>
    </dgm:pt>
    <dgm:pt modelId="{06098C66-3D81-6847-A763-EDE6841D80E2}" type="sibTrans" cxnId="{8D6ED744-A301-F949-BB61-81E7B745AFC8}">
      <dgm:prSet/>
      <dgm:spPr/>
      <dgm:t>
        <a:bodyPr/>
        <a:lstStyle/>
        <a:p>
          <a:endParaRPr lang="en-GB"/>
        </a:p>
      </dgm:t>
    </dgm:pt>
    <dgm:pt modelId="{96368AC4-B02D-1A43-A4F4-55F254FEA5B5}">
      <dgm:prSet custT="1"/>
      <dgm:spPr/>
      <dgm:t>
        <a:bodyPr/>
        <a:lstStyle/>
        <a:p>
          <a:r>
            <a:rPr lang="bg-BG" sz="2000" dirty="0"/>
            <a:t>Единният модел на услугите</a:t>
          </a:r>
          <a:endParaRPr lang="en-BG" sz="2000" dirty="0"/>
        </a:p>
      </dgm:t>
    </dgm:pt>
    <dgm:pt modelId="{55D225B4-10C0-7047-8006-4ECFC84A3E07}" type="parTrans" cxnId="{C85FB511-BC6E-1749-909E-D45A1B427E61}">
      <dgm:prSet/>
      <dgm:spPr/>
      <dgm:t>
        <a:bodyPr/>
        <a:lstStyle/>
        <a:p>
          <a:endParaRPr lang="en-GB"/>
        </a:p>
      </dgm:t>
    </dgm:pt>
    <dgm:pt modelId="{736DE820-2627-7F4A-9A95-6744862AF701}" type="sibTrans" cxnId="{C85FB511-BC6E-1749-909E-D45A1B427E61}">
      <dgm:prSet/>
      <dgm:spPr/>
      <dgm:t>
        <a:bodyPr/>
        <a:lstStyle/>
        <a:p>
          <a:endParaRPr lang="en-GB"/>
        </a:p>
      </dgm:t>
    </dgm:pt>
    <dgm:pt modelId="{84A0D364-C4BF-9745-BA40-7AAA653E8A96}">
      <dgm:prSet custT="1"/>
      <dgm:spPr/>
      <dgm:t>
        <a:bodyPr/>
        <a:lstStyle/>
        <a:p>
          <a:r>
            <a:rPr lang="bg-BG" sz="1600" dirty="0"/>
            <a:t>От няколко години в РБ се разработва т.нар. платформа за електронно правителство. </a:t>
          </a:r>
          <a:endParaRPr lang="en-BG" sz="1600" dirty="0"/>
        </a:p>
      </dgm:t>
    </dgm:pt>
    <dgm:pt modelId="{38DE16CE-78BE-F248-9212-7DD914F47945}" type="parTrans" cxnId="{AFB4695C-27C9-9443-AF6D-3209F160C22B}">
      <dgm:prSet/>
      <dgm:spPr/>
      <dgm:t>
        <a:bodyPr/>
        <a:lstStyle/>
        <a:p>
          <a:endParaRPr lang="en-GB"/>
        </a:p>
      </dgm:t>
    </dgm:pt>
    <dgm:pt modelId="{89727474-5D17-7147-AC50-5759C118449C}" type="sibTrans" cxnId="{AFB4695C-27C9-9443-AF6D-3209F160C22B}">
      <dgm:prSet/>
      <dgm:spPr/>
      <dgm:t>
        <a:bodyPr/>
        <a:lstStyle/>
        <a:p>
          <a:endParaRPr lang="en-GB"/>
        </a:p>
      </dgm:t>
    </dgm:pt>
    <dgm:pt modelId="{4C27ABC9-E6C4-0348-B242-B55F02F3AC80}">
      <dgm:prSet custT="1"/>
      <dgm:spPr/>
      <dgm:t>
        <a:bodyPr/>
        <a:lstStyle/>
        <a:p>
          <a:r>
            <a:rPr lang="bg-BG" sz="1600" dirty="0"/>
            <a:t>да предоставя единно място за достъп до всички административни публични услуги на страната. </a:t>
          </a:r>
          <a:endParaRPr lang="en-BG" sz="1600" dirty="0"/>
        </a:p>
      </dgm:t>
    </dgm:pt>
    <dgm:pt modelId="{5E896B92-F359-ED48-9EF6-D5BD2346C712}" type="parTrans" cxnId="{11F7AB72-647F-2046-B545-42B23D648D2D}">
      <dgm:prSet/>
      <dgm:spPr/>
      <dgm:t>
        <a:bodyPr/>
        <a:lstStyle/>
        <a:p>
          <a:endParaRPr lang="en-GB"/>
        </a:p>
      </dgm:t>
    </dgm:pt>
    <dgm:pt modelId="{14450FFF-7994-CB43-94D9-38F9E7B68589}" type="sibTrans" cxnId="{11F7AB72-647F-2046-B545-42B23D648D2D}">
      <dgm:prSet/>
      <dgm:spPr/>
      <dgm:t>
        <a:bodyPr/>
        <a:lstStyle/>
        <a:p>
          <a:endParaRPr lang="en-GB"/>
        </a:p>
      </dgm:t>
    </dgm:pt>
    <dgm:pt modelId="{FC487BC8-0362-A74D-973F-F1AF4E2618E1}">
      <dgm:prSet custT="1"/>
      <dgm:spPr/>
      <dgm:t>
        <a:bodyPr/>
        <a:lstStyle/>
        <a:p>
          <a:r>
            <a:rPr lang="bg-BG" sz="1600" dirty="0"/>
            <a:t>да интегрира базите от данни по общини, така че всеки гражданин или бизнес да има достъп до своите данни и да може по електронен път да подава и достъпва информация. </a:t>
          </a:r>
          <a:endParaRPr lang="en-BG" sz="1600" dirty="0"/>
        </a:p>
      </dgm:t>
    </dgm:pt>
    <dgm:pt modelId="{82CE1753-DB20-3941-9FF9-E7FF4727F73B}" type="parTrans" cxnId="{4DC4E1C2-5FA6-B84A-891C-57A31DE0EA47}">
      <dgm:prSet/>
      <dgm:spPr/>
      <dgm:t>
        <a:bodyPr/>
        <a:lstStyle/>
        <a:p>
          <a:endParaRPr lang="en-GB"/>
        </a:p>
      </dgm:t>
    </dgm:pt>
    <dgm:pt modelId="{54271370-5A7E-F141-8B27-698031F17910}" type="sibTrans" cxnId="{4DC4E1C2-5FA6-B84A-891C-57A31DE0EA47}">
      <dgm:prSet/>
      <dgm:spPr/>
      <dgm:t>
        <a:bodyPr/>
        <a:lstStyle/>
        <a:p>
          <a:endParaRPr lang="en-GB"/>
        </a:p>
      </dgm:t>
    </dgm:pt>
    <dgm:pt modelId="{836C7AFB-9DB1-CA4D-9830-CE4552D5B30F}">
      <dgm:prSet custT="1"/>
      <dgm:spPr/>
      <dgm:t>
        <a:bodyPr/>
        <a:lstStyle/>
        <a:p>
          <a:r>
            <a:rPr lang="bg-BG" sz="1600" dirty="0"/>
            <a:t>т.нар. единен модел на услугите, който унифицира имената услугите и ги подрежда в няколко категории, според това кой предоставя услугата – държавна, общинска, областна администрация или специализирани териториални администрации. </a:t>
          </a:r>
          <a:endParaRPr lang="en-BG" sz="1600" dirty="0"/>
        </a:p>
      </dgm:t>
    </dgm:pt>
    <dgm:pt modelId="{C4E9752F-99C3-E048-A575-9A808C9F6D15}" type="parTrans" cxnId="{96AAE934-C767-6743-99A8-9198E28EFF56}">
      <dgm:prSet/>
      <dgm:spPr/>
      <dgm:t>
        <a:bodyPr/>
        <a:lstStyle/>
        <a:p>
          <a:endParaRPr lang="en-GB"/>
        </a:p>
      </dgm:t>
    </dgm:pt>
    <dgm:pt modelId="{A5722E0A-E293-3A47-9145-51186A9DC696}" type="sibTrans" cxnId="{96AAE934-C767-6743-99A8-9198E28EFF56}">
      <dgm:prSet/>
      <dgm:spPr/>
      <dgm:t>
        <a:bodyPr/>
        <a:lstStyle/>
        <a:p>
          <a:endParaRPr lang="en-GB"/>
        </a:p>
      </dgm:t>
    </dgm:pt>
    <dgm:pt modelId="{3A80AD31-56C6-B346-A142-2608C4461E8F}">
      <dgm:prSet custT="1"/>
      <dgm:spPr/>
      <dgm:t>
        <a:bodyPr/>
        <a:lstStyle/>
        <a:p>
          <a:r>
            <a:rPr lang="bg-BG" sz="1600" dirty="0"/>
            <a:t>е публичен и достъпен в електронна среда чрез сайта на интегрираната информационна система на държавната администрация. </a:t>
          </a:r>
          <a:r>
            <a:rPr lang="en-BG" sz="1600" u="sng" dirty="0">
              <a:hlinkClick xmlns:r="http://schemas.openxmlformats.org/officeDocument/2006/relationships" r:id="rId1"/>
            </a:rPr>
            <a:t>https://iisda.government.bg</a:t>
          </a:r>
          <a:r>
            <a:rPr lang="en-BG" sz="1600" dirty="0"/>
            <a:t> </a:t>
          </a:r>
        </a:p>
      </dgm:t>
    </dgm:pt>
    <dgm:pt modelId="{3BE84895-1B8A-8746-85DB-5B221BBCA81D}" type="parTrans" cxnId="{B3439729-54A2-974F-BF8D-175F42091656}">
      <dgm:prSet/>
      <dgm:spPr/>
      <dgm:t>
        <a:bodyPr/>
        <a:lstStyle/>
        <a:p>
          <a:endParaRPr lang="en-GB"/>
        </a:p>
      </dgm:t>
    </dgm:pt>
    <dgm:pt modelId="{EDD1A052-D690-3C42-B37C-0514CDE7D10B}" type="sibTrans" cxnId="{B3439729-54A2-974F-BF8D-175F42091656}">
      <dgm:prSet/>
      <dgm:spPr/>
      <dgm:t>
        <a:bodyPr/>
        <a:lstStyle/>
        <a:p>
          <a:endParaRPr lang="en-GB"/>
        </a:p>
      </dgm:t>
    </dgm:pt>
    <dgm:pt modelId="{83B8ACBF-136D-B942-8BFD-E41092A15A39}" type="pres">
      <dgm:prSet presAssocID="{0B72BE0B-C527-7C4B-88D1-E6A202ED7FB3}" presName="Name0" presStyleCnt="0">
        <dgm:presLayoutVars>
          <dgm:dir/>
          <dgm:animLvl val="lvl"/>
          <dgm:resizeHandles val="exact"/>
        </dgm:presLayoutVars>
      </dgm:prSet>
      <dgm:spPr/>
    </dgm:pt>
    <dgm:pt modelId="{DAF3E974-F537-344E-ABB4-E2EF03A61ED9}" type="pres">
      <dgm:prSet presAssocID="{D54FC2C9-9A2F-854C-BBF9-CE06F35D70D6}" presName="linNode" presStyleCnt="0"/>
      <dgm:spPr/>
    </dgm:pt>
    <dgm:pt modelId="{33D6931D-2C84-BD4D-935A-87624523408C}" type="pres">
      <dgm:prSet presAssocID="{D54FC2C9-9A2F-854C-BBF9-CE06F35D70D6}" presName="parentText" presStyleLbl="node1" presStyleIdx="0" presStyleCnt="4" custScaleX="55702">
        <dgm:presLayoutVars>
          <dgm:chMax val="1"/>
          <dgm:bulletEnabled val="1"/>
        </dgm:presLayoutVars>
      </dgm:prSet>
      <dgm:spPr/>
    </dgm:pt>
    <dgm:pt modelId="{6775EBA1-947E-2E45-8F93-8C7298E1825F}" type="pres">
      <dgm:prSet presAssocID="{D54FC2C9-9A2F-854C-BBF9-CE06F35D70D6}" presName="descendantText" presStyleLbl="alignAccFollowNode1" presStyleIdx="0" presStyleCnt="4" custScaleX="118339">
        <dgm:presLayoutVars>
          <dgm:bulletEnabled val="1"/>
        </dgm:presLayoutVars>
      </dgm:prSet>
      <dgm:spPr/>
    </dgm:pt>
    <dgm:pt modelId="{5460165F-9E15-EE42-B57E-F1A524B1E612}" type="pres">
      <dgm:prSet presAssocID="{26C05A35-2526-3742-9A6D-4EA825163D54}" presName="sp" presStyleCnt="0"/>
      <dgm:spPr/>
    </dgm:pt>
    <dgm:pt modelId="{A36EF9B8-48F6-5B43-AB72-1DD33682274C}" type="pres">
      <dgm:prSet presAssocID="{4DA291E6-0A25-254B-BC51-13BD7836B232}" presName="linNode" presStyleCnt="0"/>
      <dgm:spPr/>
    </dgm:pt>
    <dgm:pt modelId="{B184C6B5-1DD8-CF49-868F-4F570DD6BEE4}" type="pres">
      <dgm:prSet presAssocID="{4DA291E6-0A25-254B-BC51-13BD7836B232}" presName="parentText" presStyleLbl="node1" presStyleIdx="1" presStyleCnt="4" custScaleX="55702">
        <dgm:presLayoutVars>
          <dgm:chMax val="1"/>
          <dgm:bulletEnabled val="1"/>
        </dgm:presLayoutVars>
      </dgm:prSet>
      <dgm:spPr/>
    </dgm:pt>
    <dgm:pt modelId="{C34F63C2-46AE-0B49-9BB8-0FA322BAC90C}" type="pres">
      <dgm:prSet presAssocID="{4DA291E6-0A25-254B-BC51-13BD7836B232}" presName="descendantText" presStyleLbl="alignAccFollowNode1" presStyleIdx="1" presStyleCnt="4" custScaleX="118339">
        <dgm:presLayoutVars>
          <dgm:bulletEnabled val="1"/>
        </dgm:presLayoutVars>
      </dgm:prSet>
      <dgm:spPr/>
    </dgm:pt>
    <dgm:pt modelId="{4347A775-1FAA-884E-8824-5334D1A60EAC}" type="pres">
      <dgm:prSet presAssocID="{C0058B46-147B-F746-B85A-4EAEBBDBF6C8}" presName="sp" presStyleCnt="0"/>
      <dgm:spPr/>
    </dgm:pt>
    <dgm:pt modelId="{669CD483-349A-034F-8AD4-35D988404EFD}" type="pres">
      <dgm:prSet presAssocID="{55F076B1-3FDC-AA42-B6A8-F5FAEA186388}" presName="linNode" presStyleCnt="0"/>
      <dgm:spPr/>
    </dgm:pt>
    <dgm:pt modelId="{DE567DEF-5B2C-3647-8552-5E03211648EB}" type="pres">
      <dgm:prSet presAssocID="{55F076B1-3FDC-AA42-B6A8-F5FAEA186388}" presName="parentText" presStyleLbl="node1" presStyleIdx="2" presStyleCnt="4" custScaleX="55702">
        <dgm:presLayoutVars>
          <dgm:chMax val="1"/>
          <dgm:bulletEnabled val="1"/>
        </dgm:presLayoutVars>
      </dgm:prSet>
      <dgm:spPr/>
    </dgm:pt>
    <dgm:pt modelId="{655DB117-99A1-9D4B-99A8-FCB9DDA2A46F}" type="pres">
      <dgm:prSet presAssocID="{55F076B1-3FDC-AA42-B6A8-F5FAEA186388}" presName="descendantText" presStyleLbl="alignAccFollowNode1" presStyleIdx="2" presStyleCnt="4" custScaleX="118339">
        <dgm:presLayoutVars>
          <dgm:bulletEnabled val="1"/>
        </dgm:presLayoutVars>
      </dgm:prSet>
      <dgm:spPr/>
    </dgm:pt>
    <dgm:pt modelId="{A29C3E5E-8C26-C24D-930D-470FFF3713D3}" type="pres">
      <dgm:prSet presAssocID="{06098C66-3D81-6847-A763-EDE6841D80E2}" presName="sp" presStyleCnt="0"/>
      <dgm:spPr/>
    </dgm:pt>
    <dgm:pt modelId="{FE34D7C1-FFD6-D946-A251-A4F638F819D9}" type="pres">
      <dgm:prSet presAssocID="{96368AC4-B02D-1A43-A4F4-55F254FEA5B5}" presName="linNode" presStyleCnt="0"/>
      <dgm:spPr/>
    </dgm:pt>
    <dgm:pt modelId="{781B5EB5-930E-4C44-9C20-F205F2535227}" type="pres">
      <dgm:prSet presAssocID="{96368AC4-B02D-1A43-A4F4-55F254FEA5B5}" presName="parentText" presStyleLbl="node1" presStyleIdx="3" presStyleCnt="4" custScaleX="55702">
        <dgm:presLayoutVars>
          <dgm:chMax val="1"/>
          <dgm:bulletEnabled val="1"/>
        </dgm:presLayoutVars>
      </dgm:prSet>
      <dgm:spPr/>
    </dgm:pt>
    <dgm:pt modelId="{EBB125B8-CD33-6D45-ACB6-9E69360F605A}" type="pres">
      <dgm:prSet presAssocID="{96368AC4-B02D-1A43-A4F4-55F254FEA5B5}" presName="descendantText" presStyleLbl="alignAccFollowNode1" presStyleIdx="3" presStyleCnt="4" custScaleX="118339">
        <dgm:presLayoutVars>
          <dgm:bulletEnabled val="1"/>
        </dgm:presLayoutVars>
      </dgm:prSet>
      <dgm:spPr/>
    </dgm:pt>
  </dgm:ptLst>
  <dgm:cxnLst>
    <dgm:cxn modelId="{0A7F1404-9148-3F4E-91DD-B9800B22880A}" type="presOf" srcId="{4DA291E6-0A25-254B-BC51-13BD7836B232}" destId="{B184C6B5-1DD8-CF49-868F-4F570DD6BEE4}" srcOrd="0" destOrd="0" presId="urn:microsoft.com/office/officeart/2005/8/layout/vList5"/>
    <dgm:cxn modelId="{C85FB511-BC6E-1749-909E-D45A1B427E61}" srcId="{0B72BE0B-C527-7C4B-88D1-E6A202ED7FB3}" destId="{96368AC4-B02D-1A43-A4F4-55F254FEA5B5}" srcOrd="3" destOrd="0" parTransId="{55D225B4-10C0-7047-8006-4ECFC84A3E07}" sibTransId="{736DE820-2627-7F4A-9A95-6744862AF701}"/>
    <dgm:cxn modelId="{5D27DF23-6000-0446-91D1-B30E5127BEF5}" type="presOf" srcId="{55F076B1-3FDC-AA42-B6A8-F5FAEA186388}" destId="{DE567DEF-5B2C-3647-8552-5E03211648EB}" srcOrd="0" destOrd="0" presId="urn:microsoft.com/office/officeart/2005/8/layout/vList5"/>
    <dgm:cxn modelId="{B3439729-54A2-974F-BF8D-175F42091656}" srcId="{96368AC4-B02D-1A43-A4F4-55F254FEA5B5}" destId="{3A80AD31-56C6-B346-A142-2608C4461E8F}" srcOrd="0" destOrd="0" parTransId="{3BE84895-1B8A-8746-85DB-5B221BBCA81D}" sibTransId="{EDD1A052-D690-3C42-B37C-0514CDE7D10B}"/>
    <dgm:cxn modelId="{96AAE934-C767-6743-99A8-9198E28EFF56}" srcId="{55F076B1-3FDC-AA42-B6A8-F5FAEA186388}" destId="{836C7AFB-9DB1-CA4D-9830-CE4552D5B30F}" srcOrd="0" destOrd="0" parTransId="{C4E9752F-99C3-E048-A575-9A808C9F6D15}" sibTransId="{A5722E0A-E293-3A47-9145-51186A9DC696}"/>
    <dgm:cxn modelId="{8B982339-2781-3E42-BA9A-5EAD1FD515D0}" srcId="{0B72BE0B-C527-7C4B-88D1-E6A202ED7FB3}" destId="{4DA291E6-0A25-254B-BC51-13BD7836B232}" srcOrd="1" destOrd="0" parTransId="{625FB7D2-A504-3245-8455-7C4868A3442C}" sibTransId="{C0058B46-147B-F746-B85A-4EAEBBDBF6C8}"/>
    <dgm:cxn modelId="{8D6ED744-A301-F949-BB61-81E7B745AFC8}" srcId="{0B72BE0B-C527-7C4B-88D1-E6A202ED7FB3}" destId="{55F076B1-3FDC-AA42-B6A8-F5FAEA186388}" srcOrd="2" destOrd="0" parTransId="{CB3609E4-B81D-E544-B737-5FDFBB6C967F}" sibTransId="{06098C66-3D81-6847-A763-EDE6841D80E2}"/>
    <dgm:cxn modelId="{2D94FB54-C390-7341-8D7F-4099557A05DA}" type="presOf" srcId="{0B72BE0B-C527-7C4B-88D1-E6A202ED7FB3}" destId="{83B8ACBF-136D-B942-8BFD-E41092A15A39}" srcOrd="0" destOrd="0" presId="urn:microsoft.com/office/officeart/2005/8/layout/vList5"/>
    <dgm:cxn modelId="{B80AD057-76EF-3E4B-A0B2-CDE49063B084}" type="presOf" srcId="{4C27ABC9-E6C4-0348-B242-B55F02F3AC80}" destId="{C34F63C2-46AE-0B49-9BB8-0FA322BAC90C}" srcOrd="0" destOrd="0" presId="urn:microsoft.com/office/officeart/2005/8/layout/vList5"/>
    <dgm:cxn modelId="{AFB4695C-27C9-9443-AF6D-3209F160C22B}" srcId="{D54FC2C9-9A2F-854C-BBF9-CE06F35D70D6}" destId="{84A0D364-C4BF-9745-BA40-7AAA653E8A96}" srcOrd="0" destOrd="0" parTransId="{38DE16CE-78BE-F248-9212-7DD914F47945}" sibTransId="{89727474-5D17-7147-AC50-5759C118449C}"/>
    <dgm:cxn modelId="{36D1995F-25D4-864A-A06A-B04C5619B3E7}" type="presOf" srcId="{D54FC2C9-9A2F-854C-BBF9-CE06F35D70D6}" destId="{33D6931D-2C84-BD4D-935A-87624523408C}" srcOrd="0" destOrd="0" presId="urn:microsoft.com/office/officeart/2005/8/layout/vList5"/>
    <dgm:cxn modelId="{32327669-D819-6F44-9D24-5CF8BD568644}" type="presOf" srcId="{836C7AFB-9DB1-CA4D-9830-CE4552D5B30F}" destId="{655DB117-99A1-9D4B-99A8-FCB9DDA2A46F}" srcOrd="0" destOrd="0" presId="urn:microsoft.com/office/officeart/2005/8/layout/vList5"/>
    <dgm:cxn modelId="{11F7AB72-647F-2046-B545-42B23D648D2D}" srcId="{4DA291E6-0A25-254B-BC51-13BD7836B232}" destId="{4C27ABC9-E6C4-0348-B242-B55F02F3AC80}" srcOrd="0" destOrd="0" parTransId="{5E896B92-F359-ED48-9EF6-D5BD2346C712}" sibTransId="{14450FFF-7994-CB43-94D9-38F9E7B68589}"/>
    <dgm:cxn modelId="{E040A7A0-9E45-C043-AEBA-BB58617CD740}" type="presOf" srcId="{FC487BC8-0362-A74D-973F-F1AF4E2618E1}" destId="{C34F63C2-46AE-0B49-9BB8-0FA322BAC90C}" srcOrd="0" destOrd="1" presId="urn:microsoft.com/office/officeart/2005/8/layout/vList5"/>
    <dgm:cxn modelId="{22C255A6-5C3E-D348-895D-FE71ACD0FE48}" type="presOf" srcId="{84A0D364-C4BF-9745-BA40-7AAA653E8A96}" destId="{6775EBA1-947E-2E45-8F93-8C7298E1825F}" srcOrd="0" destOrd="0" presId="urn:microsoft.com/office/officeart/2005/8/layout/vList5"/>
    <dgm:cxn modelId="{0F1B43AE-0845-C346-9B2E-625DD7FB8E38}" type="presOf" srcId="{96368AC4-B02D-1A43-A4F4-55F254FEA5B5}" destId="{781B5EB5-930E-4C44-9C20-F205F2535227}" srcOrd="0" destOrd="0" presId="urn:microsoft.com/office/officeart/2005/8/layout/vList5"/>
    <dgm:cxn modelId="{D1FEBEC2-35D8-AB48-B6D1-073DFA3986FE}" srcId="{0B72BE0B-C527-7C4B-88D1-E6A202ED7FB3}" destId="{D54FC2C9-9A2F-854C-BBF9-CE06F35D70D6}" srcOrd="0" destOrd="0" parTransId="{4CC8BC2A-A86D-DC4F-B8C8-868BB134FE14}" sibTransId="{26C05A35-2526-3742-9A6D-4EA825163D54}"/>
    <dgm:cxn modelId="{4DC4E1C2-5FA6-B84A-891C-57A31DE0EA47}" srcId="{4DA291E6-0A25-254B-BC51-13BD7836B232}" destId="{FC487BC8-0362-A74D-973F-F1AF4E2618E1}" srcOrd="1" destOrd="0" parTransId="{82CE1753-DB20-3941-9FF9-E7FF4727F73B}" sibTransId="{54271370-5A7E-F141-8B27-698031F17910}"/>
    <dgm:cxn modelId="{B1E2F4F9-B9D6-2747-A52C-0FFB4AC0713D}" type="presOf" srcId="{3A80AD31-56C6-B346-A142-2608C4461E8F}" destId="{EBB125B8-CD33-6D45-ACB6-9E69360F605A}" srcOrd="0" destOrd="0" presId="urn:microsoft.com/office/officeart/2005/8/layout/vList5"/>
    <dgm:cxn modelId="{A5DFB350-EA6F-7142-8816-11CCD08150E8}" type="presParOf" srcId="{83B8ACBF-136D-B942-8BFD-E41092A15A39}" destId="{DAF3E974-F537-344E-ABB4-E2EF03A61ED9}" srcOrd="0" destOrd="0" presId="urn:microsoft.com/office/officeart/2005/8/layout/vList5"/>
    <dgm:cxn modelId="{57A718B6-CA95-9147-BEBD-CAAC9D30C4FF}" type="presParOf" srcId="{DAF3E974-F537-344E-ABB4-E2EF03A61ED9}" destId="{33D6931D-2C84-BD4D-935A-87624523408C}" srcOrd="0" destOrd="0" presId="urn:microsoft.com/office/officeart/2005/8/layout/vList5"/>
    <dgm:cxn modelId="{BC11CF65-65BD-854B-9C15-6340DCC113AD}" type="presParOf" srcId="{DAF3E974-F537-344E-ABB4-E2EF03A61ED9}" destId="{6775EBA1-947E-2E45-8F93-8C7298E1825F}" srcOrd="1" destOrd="0" presId="urn:microsoft.com/office/officeart/2005/8/layout/vList5"/>
    <dgm:cxn modelId="{F2B18EF1-0DA9-824E-A6F3-02C7FF0C6CAB}" type="presParOf" srcId="{83B8ACBF-136D-B942-8BFD-E41092A15A39}" destId="{5460165F-9E15-EE42-B57E-F1A524B1E612}" srcOrd="1" destOrd="0" presId="urn:microsoft.com/office/officeart/2005/8/layout/vList5"/>
    <dgm:cxn modelId="{4C3A50F9-FF73-054C-B12C-540C2722D1B6}" type="presParOf" srcId="{83B8ACBF-136D-B942-8BFD-E41092A15A39}" destId="{A36EF9B8-48F6-5B43-AB72-1DD33682274C}" srcOrd="2" destOrd="0" presId="urn:microsoft.com/office/officeart/2005/8/layout/vList5"/>
    <dgm:cxn modelId="{5DE2C456-0C40-C240-95F1-76ED3886C463}" type="presParOf" srcId="{A36EF9B8-48F6-5B43-AB72-1DD33682274C}" destId="{B184C6B5-1DD8-CF49-868F-4F570DD6BEE4}" srcOrd="0" destOrd="0" presId="urn:microsoft.com/office/officeart/2005/8/layout/vList5"/>
    <dgm:cxn modelId="{7064D42F-AB3F-D242-BB8D-AEB4E7DBB267}" type="presParOf" srcId="{A36EF9B8-48F6-5B43-AB72-1DD33682274C}" destId="{C34F63C2-46AE-0B49-9BB8-0FA322BAC90C}" srcOrd="1" destOrd="0" presId="urn:microsoft.com/office/officeart/2005/8/layout/vList5"/>
    <dgm:cxn modelId="{6A824F63-FEE7-CD46-8AB3-7CCD23686650}" type="presParOf" srcId="{83B8ACBF-136D-B942-8BFD-E41092A15A39}" destId="{4347A775-1FAA-884E-8824-5334D1A60EAC}" srcOrd="3" destOrd="0" presId="urn:microsoft.com/office/officeart/2005/8/layout/vList5"/>
    <dgm:cxn modelId="{327A56FD-505F-F047-8599-7316073A2F48}" type="presParOf" srcId="{83B8ACBF-136D-B942-8BFD-E41092A15A39}" destId="{669CD483-349A-034F-8AD4-35D988404EFD}" srcOrd="4" destOrd="0" presId="urn:microsoft.com/office/officeart/2005/8/layout/vList5"/>
    <dgm:cxn modelId="{978541B7-033A-9F4C-80AA-0761193C194B}" type="presParOf" srcId="{669CD483-349A-034F-8AD4-35D988404EFD}" destId="{DE567DEF-5B2C-3647-8552-5E03211648EB}" srcOrd="0" destOrd="0" presId="urn:microsoft.com/office/officeart/2005/8/layout/vList5"/>
    <dgm:cxn modelId="{186EBCF5-0F67-7144-AFC8-FA26BE342083}" type="presParOf" srcId="{669CD483-349A-034F-8AD4-35D988404EFD}" destId="{655DB117-99A1-9D4B-99A8-FCB9DDA2A46F}" srcOrd="1" destOrd="0" presId="urn:microsoft.com/office/officeart/2005/8/layout/vList5"/>
    <dgm:cxn modelId="{E3B8994E-898A-D443-A7BD-A538DED4D1DB}" type="presParOf" srcId="{83B8ACBF-136D-B942-8BFD-E41092A15A39}" destId="{A29C3E5E-8C26-C24D-930D-470FFF3713D3}" srcOrd="5" destOrd="0" presId="urn:microsoft.com/office/officeart/2005/8/layout/vList5"/>
    <dgm:cxn modelId="{C13F247C-DA1F-EA45-8826-EEA9506E50DD}" type="presParOf" srcId="{83B8ACBF-136D-B942-8BFD-E41092A15A39}" destId="{FE34D7C1-FFD6-D946-A251-A4F638F819D9}" srcOrd="6" destOrd="0" presId="urn:microsoft.com/office/officeart/2005/8/layout/vList5"/>
    <dgm:cxn modelId="{20E96ACE-378B-0F41-A192-678C5F29B8E2}" type="presParOf" srcId="{FE34D7C1-FFD6-D946-A251-A4F638F819D9}" destId="{781B5EB5-930E-4C44-9C20-F205F2535227}" srcOrd="0" destOrd="0" presId="urn:microsoft.com/office/officeart/2005/8/layout/vList5"/>
    <dgm:cxn modelId="{DD546728-07F8-D546-961A-919021AA96D2}" type="presParOf" srcId="{FE34D7C1-FFD6-D946-A251-A4F638F819D9}" destId="{EBB125B8-CD33-6D45-ACB6-9E69360F605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3_1" csCatId="accent3"/>
      <dgm:spPr/>
      <dgm:t>
        <a:bodyPr/>
        <a:lstStyle/>
        <a:p>
          <a:endParaRPr lang="en-GB"/>
        </a:p>
      </dgm:t>
    </dgm:pt>
    <dgm:pt modelId="{20DA3393-3796-C044-AB29-DF8C30546D38}">
      <dgm:prSet/>
      <dgm:spPr/>
      <dgm:t>
        <a:bodyPr/>
        <a:lstStyle/>
        <a:p>
          <a:r>
            <a:rPr lang="en-BG" u="sng">
              <a:hlinkClick xmlns:r="http://schemas.openxmlformats.org/officeDocument/2006/relationships" r:id="rId1"/>
            </a:rPr>
            <a:t>Предоставяни от централни администрации</a:t>
          </a:r>
          <a:endParaRPr lang="en-BG"/>
        </a:p>
      </dgm:t>
    </dgm:pt>
    <dgm:pt modelId="{A262B994-6CFF-E141-9C5A-87BEE3131765}" type="parTrans" cxnId="{2FF733D8-ED92-E441-BC65-7517F6410960}">
      <dgm:prSet/>
      <dgm:spPr/>
      <dgm:t>
        <a:bodyPr/>
        <a:lstStyle/>
        <a:p>
          <a:endParaRPr lang="en-GB"/>
        </a:p>
      </dgm:t>
    </dgm:pt>
    <dgm:pt modelId="{5F00AAA6-5026-534D-B991-18823CC019A9}" type="sibTrans" cxnId="{2FF733D8-ED92-E441-BC65-7517F6410960}">
      <dgm:prSet/>
      <dgm:spPr/>
      <dgm:t>
        <a:bodyPr/>
        <a:lstStyle/>
        <a:p>
          <a:endParaRPr lang="en-GB"/>
        </a:p>
      </dgm:t>
    </dgm:pt>
    <dgm:pt modelId="{1981BF6C-A68D-8F47-8648-553DCF2E4895}">
      <dgm:prSet/>
      <dgm:spPr/>
      <dgm:t>
        <a:bodyPr/>
        <a:lstStyle/>
        <a:p>
          <a:r>
            <a:rPr lang="en-BG" u="sng">
              <a:hlinkClick xmlns:r="http://schemas.openxmlformats.org/officeDocument/2006/relationships" r:id="rId2"/>
            </a:rPr>
            <a:t>Предоставяни от специализирани териториални администрации</a:t>
          </a:r>
          <a:endParaRPr lang="en-BG"/>
        </a:p>
      </dgm:t>
    </dgm:pt>
    <dgm:pt modelId="{894B3223-B6CB-C54D-A747-C22DB75E4576}" type="parTrans" cxnId="{467FEBD5-84A1-4D45-86A0-FFBF48123979}">
      <dgm:prSet/>
      <dgm:spPr/>
      <dgm:t>
        <a:bodyPr/>
        <a:lstStyle/>
        <a:p>
          <a:endParaRPr lang="en-GB"/>
        </a:p>
      </dgm:t>
    </dgm:pt>
    <dgm:pt modelId="{D8AE0A58-173A-DB40-9700-85CB752115A9}" type="sibTrans" cxnId="{467FEBD5-84A1-4D45-86A0-FFBF48123979}">
      <dgm:prSet/>
      <dgm:spPr/>
      <dgm:t>
        <a:bodyPr/>
        <a:lstStyle/>
        <a:p>
          <a:endParaRPr lang="en-GB"/>
        </a:p>
      </dgm:t>
    </dgm:pt>
    <dgm:pt modelId="{C6AE8CCB-BE46-AD49-B114-EA75F955314D}">
      <dgm:prSet/>
      <dgm:spPr/>
      <dgm:t>
        <a:bodyPr/>
        <a:lstStyle/>
        <a:p>
          <a:r>
            <a:rPr lang="en-BG" u="sng">
              <a:hlinkClick xmlns:r="http://schemas.openxmlformats.org/officeDocument/2006/relationships" r:id="rId3"/>
            </a:rPr>
            <a:t>Предоставяни от областни администрации</a:t>
          </a:r>
          <a:endParaRPr lang="en-BG"/>
        </a:p>
      </dgm:t>
    </dgm:pt>
    <dgm:pt modelId="{5C83E0E7-A5F1-1947-A6BC-2905001E9EA5}" type="parTrans" cxnId="{0C4B3BC4-E0F1-A24B-8A61-4E8828FDA147}">
      <dgm:prSet/>
      <dgm:spPr/>
      <dgm:t>
        <a:bodyPr/>
        <a:lstStyle/>
        <a:p>
          <a:endParaRPr lang="en-GB"/>
        </a:p>
      </dgm:t>
    </dgm:pt>
    <dgm:pt modelId="{E5721045-450D-5743-89F1-0132FEFF3167}" type="sibTrans" cxnId="{0C4B3BC4-E0F1-A24B-8A61-4E8828FDA147}">
      <dgm:prSet/>
      <dgm:spPr/>
      <dgm:t>
        <a:bodyPr/>
        <a:lstStyle/>
        <a:p>
          <a:endParaRPr lang="en-GB"/>
        </a:p>
      </dgm:t>
    </dgm:pt>
    <dgm:pt modelId="{ED2D76A2-C00C-D24B-A4B8-B05E3BABD22D}">
      <dgm:prSet/>
      <dgm:spPr/>
      <dgm:t>
        <a:bodyPr/>
        <a:lstStyle/>
        <a:p>
          <a:r>
            <a:rPr lang="en-BG" u="sng">
              <a:hlinkClick xmlns:r="http://schemas.openxmlformats.org/officeDocument/2006/relationships" r:id="rId4"/>
            </a:rPr>
            <a:t>Предоставяни от общински администрации</a:t>
          </a:r>
          <a:endParaRPr lang="en-BG"/>
        </a:p>
      </dgm:t>
    </dgm:pt>
    <dgm:pt modelId="{FD0D7829-B412-E648-BF37-0F04AE85B01B}" type="parTrans" cxnId="{FAA58A33-FBE8-0544-857E-B6B8BF3CD26E}">
      <dgm:prSet/>
      <dgm:spPr/>
      <dgm:t>
        <a:bodyPr/>
        <a:lstStyle/>
        <a:p>
          <a:endParaRPr lang="en-GB"/>
        </a:p>
      </dgm:t>
    </dgm:pt>
    <dgm:pt modelId="{6F669356-91F8-D04C-9149-DE45A646C00F}" type="sibTrans" cxnId="{FAA58A33-FBE8-0544-857E-B6B8BF3CD26E}">
      <dgm:prSet/>
      <dgm:spPr/>
      <dgm:t>
        <a:bodyPr/>
        <a:lstStyle/>
        <a:p>
          <a:endParaRPr lang="en-GB"/>
        </a:p>
      </dgm:t>
    </dgm:pt>
    <dgm:pt modelId="{E15906A8-8736-734E-97D7-88509CAFBB57}">
      <dgm:prSet/>
      <dgm:spPr/>
      <dgm:t>
        <a:bodyPr/>
        <a:lstStyle/>
        <a:p>
          <a:r>
            <a:rPr lang="en-BG" u="sng">
              <a:hlinkClick xmlns:r="http://schemas.openxmlformats.org/officeDocument/2006/relationships" r:id="rId5"/>
            </a:rPr>
            <a:t>Предоставяни от всички администрации</a:t>
          </a:r>
          <a:endParaRPr lang="en-BG"/>
        </a:p>
      </dgm:t>
    </dgm:pt>
    <dgm:pt modelId="{D6137745-7EB3-9540-AF93-81DA36F13D0E}" type="parTrans" cxnId="{BB634BA8-D258-3C42-9BB1-432721E85EFF}">
      <dgm:prSet/>
      <dgm:spPr/>
      <dgm:t>
        <a:bodyPr/>
        <a:lstStyle/>
        <a:p>
          <a:endParaRPr lang="en-GB"/>
        </a:p>
      </dgm:t>
    </dgm:pt>
    <dgm:pt modelId="{3CF83EBC-0A89-B246-86C3-A5F330E26ACE}" type="sibTrans" cxnId="{BB634BA8-D258-3C42-9BB1-432721E85EFF}">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5"/>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5"/>
      <dgm:spPr/>
    </dgm:pt>
    <dgm:pt modelId="{5940E49E-A293-2F45-982A-00AED95045EB}" type="pres">
      <dgm:prSet presAssocID="{63A11AA2-A4A7-7247-9A4E-B96050C75ED5}" presName="dstNode" presStyleLbl="node1" presStyleIdx="0" presStyleCnt="5"/>
      <dgm:spPr/>
    </dgm:pt>
    <dgm:pt modelId="{55A2ABFC-0DF4-F94F-B80F-ADFA3127225F}" type="pres">
      <dgm:prSet presAssocID="{20DA3393-3796-C044-AB29-DF8C30546D38}" presName="text_1" presStyleLbl="node1" presStyleIdx="0" presStyleCnt="5">
        <dgm:presLayoutVars>
          <dgm:bulletEnabled val="1"/>
        </dgm:presLayoutVars>
      </dgm:prSet>
      <dgm:spPr/>
    </dgm:pt>
    <dgm:pt modelId="{D9CE4095-1499-E049-8839-CD361D9EDF17}" type="pres">
      <dgm:prSet presAssocID="{20DA3393-3796-C044-AB29-DF8C30546D38}" presName="accent_1" presStyleCnt="0"/>
      <dgm:spPr/>
    </dgm:pt>
    <dgm:pt modelId="{38D54270-97BC-8440-BBAD-340974506E93}" type="pres">
      <dgm:prSet presAssocID="{20DA3393-3796-C044-AB29-DF8C30546D38}" presName="accentRepeatNode" presStyleLbl="solidFgAcc1" presStyleIdx="0" presStyleCnt="5">
        <dgm:style>
          <a:lnRef idx="1">
            <a:schemeClr val="accent3"/>
          </a:lnRef>
          <a:fillRef idx="2">
            <a:schemeClr val="accent3"/>
          </a:fillRef>
          <a:effectRef idx="1">
            <a:schemeClr val="accent3"/>
          </a:effectRef>
          <a:fontRef idx="minor">
            <a:schemeClr val="dk1"/>
          </a:fontRef>
        </dgm:style>
      </dgm:prSet>
      <dgm:spPr/>
    </dgm:pt>
    <dgm:pt modelId="{45C54853-B298-D74A-BAF1-992E3C604F94}" type="pres">
      <dgm:prSet presAssocID="{1981BF6C-A68D-8F47-8648-553DCF2E4895}" presName="text_2" presStyleLbl="node1" presStyleIdx="1" presStyleCnt="5">
        <dgm:presLayoutVars>
          <dgm:bulletEnabled val="1"/>
        </dgm:presLayoutVars>
      </dgm:prSet>
      <dgm:spPr/>
    </dgm:pt>
    <dgm:pt modelId="{CAB17E9A-B673-9E4C-ABEB-42D1CBD796BF}" type="pres">
      <dgm:prSet presAssocID="{1981BF6C-A68D-8F47-8648-553DCF2E4895}" presName="accent_2" presStyleCnt="0"/>
      <dgm:spPr/>
    </dgm:pt>
    <dgm:pt modelId="{93A70C4A-A670-6A4C-A3CC-33CEB1D9F504}" type="pres">
      <dgm:prSet presAssocID="{1981BF6C-A68D-8F47-8648-553DCF2E4895}" presName="accentRepeatNode" presStyleLbl="solidFgAcc1" presStyleIdx="1" presStyleCnt="5">
        <dgm:style>
          <a:lnRef idx="1">
            <a:schemeClr val="accent3"/>
          </a:lnRef>
          <a:fillRef idx="2">
            <a:schemeClr val="accent3"/>
          </a:fillRef>
          <a:effectRef idx="1">
            <a:schemeClr val="accent3"/>
          </a:effectRef>
          <a:fontRef idx="minor">
            <a:schemeClr val="dk1"/>
          </a:fontRef>
        </dgm:style>
      </dgm:prSet>
      <dgm:spPr/>
    </dgm:pt>
    <dgm:pt modelId="{176D9833-A625-AE40-B54D-31B17D376437}" type="pres">
      <dgm:prSet presAssocID="{C6AE8CCB-BE46-AD49-B114-EA75F955314D}" presName="text_3" presStyleLbl="node1" presStyleIdx="2" presStyleCnt="5">
        <dgm:presLayoutVars>
          <dgm:bulletEnabled val="1"/>
        </dgm:presLayoutVars>
      </dgm:prSet>
      <dgm:spPr/>
    </dgm:pt>
    <dgm:pt modelId="{308DD995-9BF7-894C-AFA3-E8D77AAD257B}" type="pres">
      <dgm:prSet presAssocID="{C6AE8CCB-BE46-AD49-B114-EA75F955314D}" presName="accent_3" presStyleCnt="0"/>
      <dgm:spPr/>
    </dgm:pt>
    <dgm:pt modelId="{89C08A19-9D53-7643-8DE8-776A8AA5C2DC}" type="pres">
      <dgm:prSet presAssocID="{C6AE8CCB-BE46-AD49-B114-EA75F955314D}" presName="accentRepeatNode" presStyleLbl="solidFgAcc1" presStyleIdx="2" presStyleCnt="5">
        <dgm:style>
          <a:lnRef idx="1">
            <a:schemeClr val="accent3"/>
          </a:lnRef>
          <a:fillRef idx="2">
            <a:schemeClr val="accent3"/>
          </a:fillRef>
          <a:effectRef idx="1">
            <a:schemeClr val="accent3"/>
          </a:effectRef>
          <a:fontRef idx="minor">
            <a:schemeClr val="dk1"/>
          </a:fontRef>
        </dgm:style>
      </dgm:prSet>
      <dgm:spPr/>
    </dgm:pt>
    <dgm:pt modelId="{5BC3136C-2251-B142-A866-24AD1F086DD4}" type="pres">
      <dgm:prSet presAssocID="{ED2D76A2-C00C-D24B-A4B8-B05E3BABD22D}" presName="text_4" presStyleLbl="node1" presStyleIdx="3" presStyleCnt="5">
        <dgm:presLayoutVars>
          <dgm:bulletEnabled val="1"/>
        </dgm:presLayoutVars>
      </dgm:prSet>
      <dgm:spPr/>
    </dgm:pt>
    <dgm:pt modelId="{0F65EC53-B44E-B344-9110-57C64DB048DF}" type="pres">
      <dgm:prSet presAssocID="{ED2D76A2-C00C-D24B-A4B8-B05E3BABD22D}" presName="accent_4" presStyleCnt="0"/>
      <dgm:spPr/>
    </dgm:pt>
    <dgm:pt modelId="{F9DC127E-D778-D943-84F6-B59F4877DEE9}" type="pres">
      <dgm:prSet presAssocID="{ED2D76A2-C00C-D24B-A4B8-B05E3BABD22D}" presName="accentRepeatNode" presStyleLbl="solidFgAcc1" presStyleIdx="3" presStyleCnt="5">
        <dgm:style>
          <a:lnRef idx="1">
            <a:schemeClr val="accent3"/>
          </a:lnRef>
          <a:fillRef idx="2">
            <a:schemeClr val="accent3"/>
          </a:fillRef>
          <a:effectRef idx="1">
            <a:schemeClr val="accent3"/>
          </a:effectRef>
          <a:fontRef idx="minor">
            <a:schemeClr val="dk1"/>
          </a:fontRef>
        </dgm:style>
      </dgm:prSet>
      <dgm:spPr/>
    </dgm:pt>
    <dgm:pt modelId="{EBEA8033-9932-3C4B-9889-C810E69AFFB1}" type="pres">
      <dgm:prSet presAssocID="{E15906A8-8736-734E-97D7-88509CAFBB57}" presName="text_5" presStyleLbl="node1" presStyleIdx="4" presStyleCnt="5">
        <dgm:presLayoutVars>
          <dgm:bulletEnabled val="1"/>
        </dgm:presLayoutVars>
      </dgm:prSet>
      <dgm:spPr/>
    </dgm:pt>
    <dgm:pt modelId="{DC942F30-18D3-9D4E-900F-CAC2BDE34DD8}" type="pres">
      <dgm:prSet presAssocID="{E15906A8-8736-734E-97D7-88509CAFBB57}" presName="accent_5" presStyleCnt="0"/>
      <dgm:spPr/>
    </dgm:pt>
    <dgm:pt modelId="{44BECE2F-2540-D540-BDE3-2E8267A2C923}" type="pres">
      <dgm:prSet presAssocID="{E15906A8-8736-734E-97D7-88509CAFBB57}" presName="accentRepeatNode" presStyleLbl="solidFgAcc1" presStyleIdx="4" presStyleCnt="5">
        <dgm:style>
          <a:lnRef idx="1">
            <a:schemeClr val="accent3"/>
          </a:lnRef>
          <a:fillRef idx="2">
            <a:schemeClr val="accent3"/>
          </a:fillRef>
          <a:effectRef idx="1">
            <a:schemeClr val="accent3"/>
          </a:effectRef>
          <a:fontRef idx="minor">
            <a:schemeClr val="dk1"/>
          </a:fontRef>
        </dgm:style>
      </dgm:prSet>
      <dgm:spPr/>
    </dgm:pt>
  </dgm:ptLst>
  <dgm:cxnLst>
    <dgm:cxn modelId="{FAA58A33-FBE8-0544-857E-B6B8BF3CD26E}" srcId="{63A11AA2-A4A7-7247-9A4E-B96050C75ED5}" destId="{ED2D76A2-C00C-D24B-A4B8-B05E3BABD22D}" srcOrd="3" destOrd="0" parTransId="{FD0D7829-B412-E648-BF37-0F04AE85B01B}" sibTransId="{6F669356-91F8-D04C-9149-DE45A646C00F}"/>
    <dgm:cxn modelId="{EBF07359-E992-6443-86E2-B4C88AFC6F54}" type="presOf" srcId="{63A11AA2-A4A7-7247-9A4E-B96050C75ED5}" destId="{3C5769BC-A929-564E-854C-F692A18A4F11}" srcOrd="0" destOrd="0" presId="urn:microsoft.com/office/officeart/2008/layout/VerticalCurvedList"/>
    <dgm:cxn modelId="{B0709A80-711E-244D-BB1C-235A1973B7E5}" type="presOf" srcId="{E15906A8-8736-734E-97D7-88509CAFBB57}" destId="{EBEA8033-9932-3C4B-9889-C810E69AFFB1}" srcOrd="0" destOrd="0" presId="urn:microsoft.com/office/officeart/2008/layout/VerticalCurvedList"/>
    <dgm:cxn modelId="{133EB89D-427C-A947-94CA-E21DAFF057B6}" type="presOf" srcId="{20DA3393-3796-C044-AB29-DF8C30546D38}" destId="{55A2ABFC-0DF4-F94F-B80F-ADFA3127225F}" srcOrd="0" destOrd="0" presId="urn:microsoft.com/office/officeart/2008/layout/VerticalCurvedList"/>
    <dgm:cxn modelId="{BB634BA8-D258-3C42-9BB1-432721E85EFF}" srcId="{63A11AA2-A4A7-7247-9A4E-B96050C75ED5}" destId="{E15906A8-8736-734E-97D7-88509CAFBB57}" srcOrd="4" destOrd="0" parTransId="{D6137745-7EB3-9540-AF93-81DA36F13D0E}" sibTransId="{3CF83EBC-0A89-B246-86C3-A5F330E26ACE}"/>
    <dgm:cxn modelId="{E4AB2CB1-C777-9E4D-B141-4BB1B1E7731F}" type="presOf" srcId="{1981BF6C-A68D-8F47-8648-553DCF2E4895}" destId="{45C54853-B298-D74A-BAF1-992E3C604F94}" srcOrd="0" destOrd="0" presId="urn:microsoft.com/office/officeart/2008/layout/VerticalCurvedList"/>
    <dgm:cxn modelId="{A37D84B8-3970-704F-984D-F4DF6C33824B}" type="presOf" srcId="{C6AE8CCB-BE46-AD49-B114-EA75F955314D}" destId="{176D9833-A625-AE40-B54D-31B17D376437}" srcOrd="0" destOrd="0" presId="urn:microsoft.com/office/officeart/2008/layout/VerticalCurvedList"/>
    <dgm:cxn modelId="{7811FFB9-C970-C448-B25B-0FBD42DF59C4}" type="presOf" srcId="{ED2D76A2-C00C-D24B-A4B8-B05E3BABD22D}" destId="{5BC3136C-2251-B142-A866-24AD1F086DD4}" srcOrd="0" destOrd="0" presId="urn:microsoft.com/office/officeart/2008/layout/VerticalCurvedList"/>
    <dgm:cxn modelId="{0C4B3BC4-E0F1-A24B-8A61-4E8828FDA147}" srcId="{63A11AA2-A4A7-7247-9A4E-B96050C75ED5}" destId="{C6AE8CCB-BE46-AD49-B114-EA75F955314D}" srcOrd="2" destOrd="0" parTransId="{5C83E0E7-A5F1-1947-A6BC-2905001E9EA5}" sibTransId="{E5721045-450D-5743-89F1-0132FEFF3167}"/>
    <dgm:cxn modelId="{467FEBD5-84A1-4D45-86A0-FFBF48123979}" srcId="{63A11AA2-A4A7-7247-9A4E-B96050C75ED5}" destId="{1981BF6C-A68D-8F47-8648-553DCF2E4895}" srcOrd="1" destOrd="0" parTransId="{894B3223-B6CB-C54D-A747-C22DB75E4576}" sibTransId="{D8AE0A58-173A-DB40-9700-85CB752115A9}"/>
    <dgm:cxn modelId="{2FF733D8-ED92-E441-BC65-7517F6410960}" srcId="{63A11AA2-A4A7-7247-9A4E-B96050C75ED5}" destId="{20DA3393-3796-C044-AB29-DF8C30546D38}" srcOrd="0" destOrd="0" parTransId="{A262B994-6CFF-E141-9C5A-87BEE3131765}" sibTransId="{5F00AAA6-5026-534D-B991-18823CC019A9}"/>
    <dgm:cxn modelId="{E76ED2F0-9F11-DC4C-9F11-7C1680AF48B5}" type="presOf" srcId="{5F00AAA6-5026-534D-B991-18823CC019A9}" destId="{A9960193-9E70-504A-9D2D-8EF405CABFD7}"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1BF5AAAA-6418-EF45-8793-4CA311557350}" type="presParOf" srcId="{E204E3A4-32E1-E643-A7AF-28081A71B277}" destId="{55A2ABFC-0DF4-F94F-B80F-ADFA3127225F}" srcOrd="1" destOrd="0" presId="urn:microsoft.com/office/officeart/2008/layout/VerticalCurvedList"/>
    <dgm:cxn modelId="{52205855-178B-104F-8724-01B43114D173}" type="presParOf" srcId="{E204E3A4-32E1-E643-A7AF-28081A71B277}" destId="{D9CE4095-1499-E049-8839-CD361D9EDF17}" srcOrd="2" destOrd="0" presId="urn:microsoft.com/office/officeart/2008/layout/VerticalCurvedList"/>
    <dgm:cxn modelId="{7892D2A1-59F5-784C-B495-7AF090D77EF9}" type="presParOf" srcId="{D9CE4095-1499-E049-8839-CD361D9EDF17}" destId="{38D54270-97BC-8440-BBAD-340974506E93}" srcOrd="0" destOrd="0" presId="urn:microsoft.com/office/officeart/2008/layout/VerticalCurvedList"/>
    <dgm:cxn modelId="{FA12F41E-BAFE-174C-9642-F92877B3909D}" type="presParOf" srcId="{E204E3A4-32E1-E643-A7AF-28081A71B277}" destId="{45C54853-B298-D74A-BAF1-992E3C604F94}" srcOrd="3" destOrd="0" presId="urn:microsoft.com/office/officeart/2008/layout/VerticalCurvedList"/>
    <dgm:cxn modelId="{B67CDD2E-72CD-EB4E-8796-0BF3044FF7F9}" type="presParOf" srcId="{E204E3A4-32E1-E643-A7AF-28081A71B277}" destId="{CAB17E9A-B673-9E4C-ABEB-42D1CBD796BF}" srcOrd="4" destOrd="0" presId="urn:microsoft.com/office/officeart/2008/layout/VerticalCurvedList"/>
    <dgm:cxn modelId="{B9EF4757-ACF9-184F-A675-A72670BF09E0}" type="presParOf" srcId="{CAB17E9A-B673-9E4C-ABEB-42D1CBD796BF}" destId="{93A70C4A-A670-6A4C-A3CC-33CEB1D9F504}" srcOrd="0" destOrd="0" presId="urn:microsoft.com/office/officeart/2008/layout/VerticalCurvedList"/>
    <dgm:cxn modelId="{4A665982-2D4D-174B-9F69-FB3FA653269C}" type="presParOf" srcId="{E204E3A4-32E1-E643-A7AF-28081A71B277}" destId="{176D9833-A625-AE40-B54D-31B17D376437}" srcOrd="5" destOrd="0" presId="urn:microsoft.com/office/officeart/2008/layout/VerticalCurvedList"/>
    <dgm:cxn modelId="{51F3A93A-F52D-674E-87D0-A8E561D21605}" type="presParOf" srcId="{E204E3A4-32E1-E643-A7AF-28081A71B277}" destId="{308DD995-9BF7-894C-AFA3-E8D77AAD257B}" srcOrd="6" destOrd="0" presId="urn:microsoft.com/office/officeart/2008/layout/VerticalCurvedList"/>
    <dgm:cxn modelId="{0204C90F-7D87-F443-8C78-31CAD5458A7C}" type="presParOf" srcId="{308DD995-9BF7-894C-AFA3-E8D77AAD257B}" destId="{89C08A19-9D53-7643-8DE8-776A8AA5C2DC}" srcOrd="0" destOrd="0" presId="urn:microsoft.com/office/officeart/2008/layout/VerticalCurvedList"/>
    <dgm:cxn modelId="{92B6D3E2-D327-A644-925F-5A75B9AA8552}" type="presParOf" srcId="{E204E3A4-32E1-E643-A7AF-28081A71B277}" destId="{5BC3136C-2251-B142-A866-24AD1F086DD4}" srcOrd="7" destOrd="0" presId="urn:microsoft.com/office/officeart/2008/layout/VerticalCurvedList"/>
    <dgm:cxn modelId="{5254B7B7-8257-1A46-9F0C-D015EC238F4E}" type="presParOf" srcId="{E204E3A4-32E1-E643-A7AF-28081A71B277}" destId="{0F65EC53-B44E-B344-9110-57C64DB048DF}" srcOrd="8" destOrd="0" presId="urn:microsoft.com/office/officeart/2008/layout/VerticalCurvedList"/>
    <dgm:cxn modelId="{DEA31512-3711-0A4A-9987-FBCB5342BA48}" type="presParOf" srcId="{0F65EC53-B44E-B344-9110-57C64DB048DF}" destId="{F9DC127E-D778-D943-84F6-B59F4877DEE9}" srcOrd="0" destOrd="0" presId="urn:microsoft.com/office/officeart/2008/layout/VerticalCurvedList"/>
    <dgm:cxn modelId="{805EB4CD-13B9-5142-9D80-AA31331742C1}" type="presParOf" srcId="{E204E3A4-32E1-E643-A7AF-28081A71B277}" destId="{EBEA8033-9932-3C4B-9889-C810E69AFFB1}" srcOrd="9" destOrd="0" presId="urn:microsoft.com/office/officeart/2008/layout/VerticalCurvedList"/>
    <dgm:cxn modelId="{05655F1E-276E-E549-AD0E-6ECFC0FBA778}" type="presParOf" srcId="{E204E3A4-32E1-E643-A7AF-28081A71B277}" destId="{DC942F30-18D3-9D4E-900F-CAC2BDE34DD8}" srcOrd="10" destOrd="0" presId="urn:microsoft.com/office/officeart/2008/layout/VerticalCurvedList"/>
    <dgm:cxn modelId="{77273146-9154-604F-AB06-D480C2485816}" type="presParOf" srcId="{DC942F30-18D3-9D4E-900F-CAC2BDE34DD8}" destId="{44BECE2F-2540-D540-BDE3-2E8267A2C9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CAA9A-101A-0C47-A041-4FDA9FB37D0F}">
      <dsp:nvSpPr>
        <dsp:cNvPr id="0" name=""/>
        <dsp:cNvSpPr/>
      </dsp:nvSpPr>
      <dsp:spPr>
        <a:xfrm>
          <a:off x="0" y="0"/>
          <a:ext cx="7577296" cy="171325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bg-BG" sz="4200" kern="1200" dirty="0"/>
            <a:t>В края на темата, обучаемите би следвало да са придобили:</a:t>
          </a:r>
          <a:endParaRPr lang="en-BG" sz="4200" kern="1200" dirty="0"/>
        </a:p>
      </dsp:txBody>
      <dsp:txXfrm>
        <a:off x="0" y="0"/>
        <a:ext cx="7577296" cy="1713253"/>
      </dsp:txXfrm>
    </dsp:sp>
    <dsp:sp modelId="{3C2610C0-2050-8841-93A1-2F59C047E56C}">
      <dsp:nvSpPr>
        <dsp:cNvPr id="0" name=""/>
        <dsp:cNvSpPr/>
      </dsp:nvSpPr>
      <dsp:spPr>
        <a:xfrm>
          <a:off x="3699" y="1713253"/>
          <a:ext cx="2523298" cy="359783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g-BG" sz="1700" b="1" kern="1200" dirty="0"/>
            <a:t>Знания</a:t>
          </a:r>
          <a:r>
            <a:rPr lang="bg-BG" sz="1700" kern="1200" dirty="0"/>
            <a:t>: </a:t>
          </a:r>
          <a:endParaRPr lang="en-BG" sz="1700" kern="1200" dirty="0"/>
        </a:p>
        <a:p>
          <a:pPr marL="0" lvl="0" indent="0" algn="ctr" defTabSz="755650">
            <a:lnSpc>
              <a:spcPct val="90000"/>
            </a:lnSpc>
            <a:spcBef>
              <a:spcPct val="0"/>
            </a:spcBef>
            <a:spcAft>
              <a:spcPct val="35000"/>
            </a:spcAft>
            <a:buNone/>
          </a:pPr>
          <a:r>
            <a:rPr lang="bg-BG" sz="1700" kern="1200" dirty="0"/>
            <a:t>Разбиране на основните принципи и начини за използване на електронни услуги в РБ, какви са изискванията и технологичните предпоставки за използване на публични услуги. Познава основните интернет портали, свързани с различни публични услуги в РБ.</a:t>
          </a:r>
          <a:endParaRPr lang="en-BG" sz="1700" kern="1200" dirty="0"/>
        </a:p>
      </dsp:txBody>
      <dsp:txXfrm>
        <a:off x="3699" y="1713253"/>
        <a:ext cx="2523298" cy="3597832"/>
      </dsp:txXfrm>
    </dsp:sp>
    <dsp:sp modelId="{E0C032F0-DFC3-294F-8DC7-C831F60F7A16}">
      <dsp:nvSpPr>
        <dsp:cNvPr id="0" name=""/>
        <dsp:cNvSpPr/>
      </dsp:nvSpPr>
      <dsp:spPr>
        <a:xfrm>
          <a:off x="2526998" y="1713253"/>
          <a:ext cx="2523298" cy="359783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g-BG" sz="1700" b="1" kern="1200" dirty="0"/>
            <a:t>Умения</a:t>
          </a:r>
          <a:r>
            <a:rPr lang="bg-BG" sz="1700" kern="1200" dirty="0"/>
            <a:t>: </a:t>
          </a:r>
          <a:endParaRPr lang="en-BG" sz="1700" kern="1200" dirty="0"/>
        </a:p>
        <a:p>
          <a:pPr marL="0" lvl="0" indent="0" algn="ctr" defTabSz="755650">
            <a:lnSpc>
              <a:spcPct val="90000"/>
            </a:lnSpc>
            <a:spcBef>
              <a:spcPct val="0"/>
            </a:spcBef>
            <a:spcAft>
              <a:spcPct val="35000"/>
            </a:spcAft>
            <a:buNone/>
          </a:pPr>
          <a:r>
            <a:rPr lang="bg-BG" sz="1700" kern="1200" dirty="0"/>
            <a:t>може да разпознае основните изисквания за използване на електронни услуги в РБ. </a:t>
          </a:r>
          <a:endParaRPr lang="en-BG" sz="1700" kern="1200" dirty="0"/>
        </a:p>
      </dsp:txBody>
      <dsp:txXfrm>
        <a:off x="2526998" y="1713253"/>
        <a:ext cx="2523298" cy="3597832"/>
      </dsp:txXfrm>
    </dsp:sp>
    <dsp:sp modelId="{A7BA1D7B-72DC-9E42-A932-F1593D82B709}">
      <dsp:nvSpPr>
        <dsp:cNvPr id="0" name=""/>
        <dsp:cNvSpPr/>
      </dsp:nvSpPr>
      <dsp:spPr>
        <a:xfrm>
          <a:off x="5050297" y="1713253"/>
          <a:ext cx="2523298" cy="359783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g-BG" sz="1700" b="1" kern="1200" dirty="0"/>
            <a:t>Нагласи</a:t>
          </a:r>
          <a:r>
            <a:rPr lang="bg-BG" sz="1700" kern="1200" dirty="0"/>
            <a:t>: </a:t>
          </a:r>
          <a:endParaRPr lang="en-BG" sz="1700" kern="1200" dirty="0"/>
        </a:p>
        <a:p>
          <a:pPr marL="0" lvl="0" indent="0" algn="ctr" defTabSz="755650">
            <a:lnSpc>
              <a:spcPct val="90000"/>
            </a:lnSpc>
            <a:spcBef>
              <a:spcPct val="0"/>
            </a:spcBef>
            <a:spcAft>
              <a:spcPct val="35000"/>
            </a:spcAft>
            <a:buNone/>
          </a:pPr>
          <a:r>
            <a:rPr lang="bg-BG" sz="1700" kern="1200" dirty="0"/>
            <a:t>разпознава предимствата и има положителна нагласа да използва електронни услуги в РБ.</a:t>
          </a:r>
          <a:r>
            <a:rPr lang="en-BG" sz="1700" kern="1200" dirty="0"/>
            <a:t> </a:t>
          </a:r>
        </a:p>
      </dsp:txBody>
      <dsp:txXfrm>
        <a:off x="5050297" y="1713253"/>
        <a:ext cx="2523298" cy="3597832"/>
      </dsp:txXfrm>
    </dsp:sp>
    <dsp:sp modelId="{BD491CFA-D4E2-D249-85B2-C62E5C63271E}">
      <dsp:nvSpPr>
        <dsp:cNvPr id="0" name=""/>
        <dsp:cNvSpPr/>
      </dsp:nvSpPr>
      <dsp:spPr>
        <a:xfrm>
          <a:off x="0" y="5311085"/>
          <a:ext cx="7577296" cy="39975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9CB1E-2ECB-D747-BC23-E5D26FA2215D}">
      <dsp:nvSpPr>
        <dsp:cNvPr id="0" name=""/>
        <dsp:cNvSpPr/>
      </dsp:nvSpPr>
      <dsp:spPr>
        <a:xfrm>
          <a:off x="3323" y="19"/>
          <a:ext cx="12185353" cy="1054588"/>
        </a:xfrm>
        <a:prstGeom prst="roundRect">
          <a:avLst>
            <a:gd name="adj" fmla="val 10000"/>
          </a:avLst>
        </a:prstGeom>
        <a:solidFill>
          <a:schemeClr val="accent3"/>
        </a:solidFill>
        <a:ln w="15875" cap="flat" cmpd="sng" algn="ctr">
          <a:solidFill>
            <a:schemeClr val="accent3">
              <a:shade val="50000"/>
            </a:schemeClr>
          </a:solidFill>
          <a:prstDash val="solid"/>
        </a:ln>
        <a:effectLst/>
        <a:scene3d>
          <a:camera prst="orthographicFront"/>
          <a:lightRig rig="flat" dir="t"/>
        </a:scene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BG" sz="4700" kern="1200"/>
            <a:t>Видове </a:t>
          </a:r>
          <a:r>
            <a:rPr lang="en-BG" sz="4700" kern="1200" dirty="0"/>
            <a:t>услуги</a:t>
          </a:r>
        </a:p>
      </dsp:txBody>
      <dsp:txXfrm>
        <a:off x="34211" y="30907"/>
        <a:ext cx="12123577" cy="992812"/>
      </dsp:txXfrm>
    </dsp:sp>
    <dsp:sp modelId="{06601E2E-3E9A-4E42-8D51-15C9D2138428}">
      <dsp:nvSpPr>
        <dsp:cNvPr id="0" name=""/>
        <dsp:cNvSpPr/>
      </dsp:nvSpPr>
      <dsp:spPr>
        <a:xfrm>
          <a:off x="3323" y="1208460"/>
          <a:ext cx="5990007" cy="1054588"/>
        </a:xfrm>
        <a:prstGeom prst="roundRect">
          <a:avLst>
            <a:gd name="adj" fmla="val 10000"/>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BG" sz="3600" kern="1200" dirty="0"/>
            <a:t>Според достъпа</a:t>
          </a:r>
        </a:p>
      </dsp:txBody>
      <dsp:txXfrm>
        <a:off x="34211" y="1239348"/>
        <a:ext cx="5928231" cy="992812"/>
      </dsp:txXfrm>
    </dsp:sp>
    <dsp:sp modelId="{67EB0DF2-6030-7E42-9AD7-CE16DBF7A5A6}">
      <dsp:nvSpPr>
        <dsp:cNvPr id="0" name=""/>
        <dsp:cNvSpPr/>
      </dsp:nvSpPr>
      <dsp:spPr>
        <a:xfrm>
          <a:off x="3323" y="2416901"/>
          <a:ext cx="1955601" cy="1054588"/>
        </a:xfrm>
        <a:prstGeom prst="roundRect">
          <a:avLst>
            <a:gd name="adj" fmla="val 10000"/>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G" sz="2800" kern="1200" dirty="0"/>
            <a:t>Услуга на гише</a:t>
          </a:r>
        </a:p>
      </dsp:txBody>
      <dsp:txXfrm>
        <a:off x="34211" y="2447789"/>
        <a:ext cx="1893825" cy="992812"/>
      </dsp:txXfrm>
    </dsp:sp>
    <dsp:sp modelId="{265EEC1F-7C32-F442-BB5B-912C7F29DE91}">
      <dsp:nvSpPr>
        <dsp:cNvPr id="0" name=""/>
        <dsp:cNvSpPr/>
      </dsp:nvSpPr>
      <dsp:spPr>
        <a:xfrm>
          <a:off x="2041060" y="2416901"/>
          <a:ext cx="3952270" cy="1054588"/>
        </a:xfrm>
        <a:prstGeom prst="roundRect">
          <a:avLst>
            <a:gd name="adj" fmla="val 10000"/>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kern="1200" dirty="0"/>
            <a:t>Електронна услуга</a:t>
          </a:r>
          <a:r>
            <a:rPr lang="en-BG" sz="2800" kern="1200" dirty="0"/>
            <a:t> </a:t>
          </a:r>
        </a:p>
      </dsp:txBody>
      <dsp:txXfrm>
        <a:off x="2071948" y="2447789"/>
        <a:ext cx="3890494" cy="992812"/>
      </dsp:txXfrm>
    </dsp:sp>
    <dsp:sp modelId="{AAB84AB8-0B0F-1146-BF35-11882B398F52}">
      <dsp:nvSpPr>
        <dsp:cNvPr id="0" name=""/>
        <dsp:cNvSpPr/>
      </dsp:nvSpPr>
      <dsp:spPr>
        <a:xfrm>
          <a:off x="2041060" y="3625342"/>
          <a:ext cx="1955601" cy="1054588"/>
        </a:xfrm>
        <a:prstGeom prst="roundRect">
          <a:avLst>
            <a:gd name="adj" fmla="val 10000"/>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kern="1200" dirty="0"/>
            <a:t>на свободен достъп </a:t>
          </a:r>
          <a:endParaRPr lang="en-GB" sz="1800" kern="1200" dirty="0"/>
        </a:p>
      </dsp:txBody>
      <dsp:txXfrm>
        <a:off x="2071948" y="3656230"/>
        <a:ext cx="1893825" cy="992812"/>
      </dsp:txXfrm>
    </dsp:sp>
    <dsp:sp modelId="{F7AD14D2-4C55-C94F-94E9-E062777C03C2}">
      <dsp:nvSpPr>
        <dsp:cNvPr id="0" name=""/>
        <dsp:cNvSpPr/>
      </dsp:nvSpPr>
      <dsp:spPr>
        <a:xfrm>
          <a:off x="4037729" y="3625342"/>
          <a:ext cx="1955601" cy="1054588"/>
        </a:xfrm>
        <a:prstGeom prst="roundRect">
          <a:avLst>
            <a:gd name="adj" fmla="val 10000"/>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BG" sz="1800" kern="1200" dirty="0"/>
            <a:t>чрез идентифициран </a:t>
          </a:r>
          <a:r>
            <a:rPr lang="bg-BG" sz="1800" kern="1200" dirty="0"/>
            <a:t>достъп </a:t>
          </a:r>
          <a:endParaRPr lang="en-GB" sz="1800" kern="1200" dirty="0"/>
        </a:p>
      </dsp:txBody>
      <dsp:txXfrm>
        <a:off x="4068617" y="3656230"/>
        <a:ext cx="1893825" cy="992812"/>
      </dsp:txXfrm>
    </dsp:sp>
    <dsp:sp modelId="{18888F43-8D83-FF4A-992E-B83D47D0C456}">
      <dsp:nvSpPr>
        <dsp:cNvPr id="0" name=""/>
        <dsp:cNvSpPr/>
      </dsp:nvSpPr>
      <dsp:spPr>
        <a:xfrm>
          <a:off x="6157601" y="1208460"/>
          <a:ext cx="6031075" cy="105458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BG" sz="3600" kern="1200" dirty="0"/>
            <a:t>Според вида на доставчика</a:t>
          </a:r>
        </a:p>
      </dsp:txBody>
      <dsp:txXfrm>
        <a:off x="6188489" y="1239348"/>
        <a:ext cx="5969299" cy="992812"/>
      </dsp:txXfrm>
    </dsp:sp>
    <dsp:sp modelId="{65789EC8-FF8B-AB43-A65B-4569B7FF5B5F}">
      <dsp:nvSpPr>
        <dsp:cNvPr id="0" name=""/>
        <dsp:cNvSpPr/>
      </dsp:nvSpPr>
      <dsp:spPr>
        <a:xfrm>
          <a:off x="6157601" y="2416901"/>
          <a:ext cx="1955601" cy="105458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kern="1200" dirty="0"/>
            <a:t>Публична услуга</a:t>
          </a:r>
          <a:r>
            <a:rPr lang="en-BG" sz="2800" kern="1200" dirty="0"/>
            <a:t> </a:t>
          </a:r>
        </a:p>
      </dsp:txBody>
      <dsp:txXfrm>
        <a:off x="6188489" y="2447789"/>
        <a:ext cx="1893825" cy="992812"/>
      </dsp:txXfrm>
    </dsp:sp>
    <dsp:sp modelId="{2217907B-97B1-0B43-A941-E3E065D4512D}">
      <dsp:nvSpPr>
        <dsp:cNvPr id="0" name=""/>
        <dsp:cNvSpPr/>
      </dsp:nvSpPr>
      <dsp:spPr>
        <a:xfrm>
          <a:off x="8195338" y="2416901"/>
          <a:ext cx="1955601" cy="105458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kern="1200" dirty="0"/>
            <a:t>Частна услуга</a:t>
          </a:r>
          <a:r>
            <a:rPr lang="en-BG" sz="2800" kern="1200" dirty="0"/>
            <a:t> </a:t>
          </a:r>
        </a:p>
      </dsp:txBody>
      <dsp:txXfrm>
        <a:off x="8226226" y="2447789"/>
        <a:ext cx="1893825" cy="992812"/>
      </dsp:txXfrm>
    </dsp:sp>
    <dsp:sp modelId="{01D8395A-EE44-3E4C-845A-2F6374EC2197}">
      <dsp:nvSpPr>
        <dsp:cNvPr id="0" name=""/>
        <dsp:cNvSpPr/>
      </dsp:nvSpPr>
      <dsp:spPr>
        <a:xfrm>
          <a:off x="10233075" y="2416901"/>
          <a:ext cx="1955601" cy="105458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G" sz="2800" kern="1200" dirty="0"/>
            <a:t>Смесена </a:t>
          </a:r>
        </a:p>
      </dsp:txBody>
      <dsp:txXfrm>
        <a:off x="10263963" y="2447789"/>
        <a:ext cx="1893825" cy="992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3B4FA-3B5F-8642-B60E-040AF988A495}">
      <dsp:nvSpPr>
        <dsp:cNvPr id="0" name=""/>
        <dsp:cNvSpPr/>
      </dsp:nvSpPr>
      <dsp:spPr>
        <a:xfrm>
          <a:off x="4583" y="147587"/>
          <a:ext cx="2756296" cy="46541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bg-BG" sz="1300" b="1" kern="1200" dirty="0"/>
            <a:t>Предлагани само от местната власт</a:t>
          </a:r>
          <a:endParaRPr lang="en-BG" sz="1300" kern="1200" dirty="0"/>
        </a:p>
      </dsp:txBody>
      <dsp:txXfrm>
        <a:off x="4583" y="147587"/>
        <a:ext cx="2756296" cy="465414"/>
      </dsp:txXfrm>
    </dsp:sp>
    <dsp:sp modelId="{78D62465-29CA-A54C-B646-79A4930540C1}">
      <dsp:nvSpPr>
        <dsp:cNvPr id="0" name=""/>
        <dsp:cNvSpPr/>
      </dsp:nvSpPr>
      <dsp:spPr>
        <a:xfrm>
          <a:off x="4583" y="613002"/>
          <a:ext cx="2756296" cy="39193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BG" sz="1300" kern="1200" dirty="0"/>
            <a:t>Т</a:t>
          </a:r>
          <a:r>
            <a:rPr lang="bg-BG" sz="1300" kern="1200" dirty="0"/>
            <a:t>ова могат да бъдат всякакви услуги, които се извършват от дадена община или кметство. </a:t>
          </a:r>
          <a:endParaRPr lang="en-BG" sz="1300" kern="1200" dirty="0"/>
        </a:p>
        <a:p>
          <a:pPr marL="114300" lvl="1" indent="-114300" algn="l" defTabSz="577850">
            <a:lnSpc>
              <a:spcPct val="90000"/>
            </a:lnSpc>
            <a:spcBef>
              <a:spcPct val="0"/>
            </a:spcBef>
            <a:spcAft>
              <a:spcPct val="15000"/>
            </a:spcAft>
            <a:buChar char="•"/>
          </a:pPr>
          <a:r>
            <a:rPr lang="bg-BG" sz="1300" kern="1200" dirty="0"/>
            <a:t>Обикновено общината или кметството разполагат със собствен уеб сайт за тази цел.</a:t>
          </a:r>
          <a:endParaRPr lang="en-BG" sz="1300" kern="1200" dirty="0"/>
        </a:p>
      </dsp:txBody>
      <dsp:txXfrm>
        <a:off x="4583" y="613002"/>
        <a:ext cx="2756296" cy="3919360"/>
      </dsp:txXfrm>
    </dsp:sp>
    <dsp:sp modelId="{8CEAC76C-4F74-D149-8AE0-7FF0241BC3A5}">
      <dsp:nvSpPr>
        <dsp:cNvPr id="0" name=""/>
        <dsp:cNvSpPr/>
      </dsp:nvSpPr>
      <dsp:spPr>
        <a:xfrm>
          <a:off x="3146762" y="147587"/>
          <a:ext cx="2756296" cy="46541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bg-BG" sz="1300" b="1" kern="1200" dirty="0"/>
            <a:t>Предлагани само от централната власт</a:t>
          </a:r>
          <a:endParaRPr lang="en-BG" sz="1300" kern="1200" dirty="0"/>
        </a:p>
      </dsp:txBody>
      <dsp:txXfrm>
        <a:off x="3146762" y="147587"/>
        <a:ext cx="2756296" cy="465414"/>
      </dsp:txXfrm>
    </dsp:sp>
    <dsp:sp modelId="{CAA89F3B-4C8D-684B-B348-AE060B9EE449}">
      <dsp:nvSpPr>
        <dsp:cNvPr id="0" name=""/>
        <dsp:cNvSpPr/>
      </dsp:nvSpPr>
      <dsp:spPr>
        <a:xfrm>
          <a:off x="3146762" y="613002"/>
          <a:ext cx="2756296" cy="39193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BG" sz="1300" kern="1200" dirty="0"/>
            <a:t>Т</a:t>
          </a:r>
          <a:r>
            <a:rPr lang="bg-BG" sz="1300" kern="1200" dirty="0"/>
            <a:t>ова са услуги, които местната власт няма правомощия да извършва. </a:t>
          </a:r>
          <a:endParaRPr lang="en-BG" sz="1300" kern="1200" dirty="0"/>
        </a:p>
        <a:p>
          <a:pPr marL="114300" lvl="1" indent="-114300" algn="l" defTabSz="577850">
            <a:lnSpc>
              <a:spcPct val="90000"/>
            </a:lnSpc>
            <a:spcBef>
              <a:spcPct val="0"/>
            </a:spcBef>
            <a:spcAft>
              <a:spcPct val="15000"/>
            </a:spcAft>
            <a:buChar char="•"/>
          </a:pPr>
          <a:r>
            <a:rPr lang="bg-BG" sz="1300" kern="1200" dirty="0"/>
            <a:t>Например: осигурителната система е централизирана, защото за нея отговаря НОИ или Агенцията по заетостта (АЗ), КАТ и други.</a:t>
          </a:r>
          <a:endParaRPr lang="en-BG" sz="1300" kern="1200" dirty="0"/>
        </a:p>
      </dsp:txBody>
      <dsp:txXfrm>
        <a:off x="3146762" y="613002"/>
        <a:ext cx="2756296" cy="3919360"/>
      </dsp:txXfrm>
    </dsp:sp>
    <dsp:sp modelId="{0726F2C2-F8B8-B24E-B885-71473C4000A1}">
      <dsp:nvSpPr>
        <dsp:cNvPr id="0" name=""/>
        <dsp:cNvSpPr/>
      </dsp:nvSpPr>
      <dsp:spPr>
        <a:xfrm>
          <a:off x="6288940" y="147587"/>
          <a:ext cx="2756296" cy="46541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bg-BG" sz="1300" b="1" kern="1200" dirty="0"/>
            <a:t>Предлагани от местните и централната власти</a:t>
          </a:r>
          <a:endParaRPr lang="en-BG" sz="1300" kern="1200" dirty="0"/>
        </a:p>
      </dsp:txBody>
      <dsp:txXfrm>
        <a:off x="6288940" y="147587"/>
        <a:ext cx="2756296" cy="465414"/>
      </dsp:txXfrm>
    </dsp:sp>
    <dsp:sp modelId="{B1EC64DB-0A76-4745-BACE-9BCD2415C92A}">
      <dsp:nvSpPr>
        <dsp:cNvPr id="0" name=""/>
        <dsp:cNvSpPr/>
      </dsp:nvSpPr>
      <dsp:spPr>
        <a:xfrm>
          <a:off x="6288940" y="613002"/>
          <a:ext cx="2756296" cy="39193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bg-BG" sz="1300" kern="1200" dirty="0"/>
            <a:t>този вид услуги са достъпни през някои централизирани платформи, които имат достъп едновременно както до регистрите за услуги за местните власти, така и до регистрите на централната власт. </a:t>
          </a:r>
          <a:endParaRPr lang="en-BG" sz="1300" kern="1200" dirty="0"/>
        </a:p>
        <a:p>
          <a:pPr marL="114300" lvl="1" indent="-114300" algn="l" defTabSz="577850">
            <a:lnSpc>
              <a:spcPct val="90000"/>
            </a:lnSpc>
            <a:spcBef>
              <a:spcPct val="0"/>
            </a:spcBef>
            <a:spcAft>
              <a:spcPct val="15000"/>
            </a:spcAft>
            <a:buChar char="•"/>
          </a:pPr>
          <a:r>
            <a:rPr lang="bg-BG" sz="1300" kern="1200" dirty="0"/>
            <a:t>Примери за такива платформи са:</a:t>
          </a:r>
          <a:endParaRPr lang="en-BG" sz="1300" kern="1200" dirty="0"/>
        </a:p>
        <a:p>
          <a:pPr marL="228600" lvl="2" indent="-114300" algn="l" defTabSz="577850">
            <a:lnSpc>
              <a:spcPct val="90000"/>
            </a:lnSpc>
            <a:spcBef>
              <a:spcPct val="0"/>
            </a:spcBef>
            <a:spcAft>
              <a:spcPct val="15000"/>
            </a:spcAft>
            <a:buChar char="•"/>
          </a:pPr>
          <a:r>
            <a:rPr lang="bg-BG" sz="1300" kern="1200" dirty="0"/>
            <a:t>порталът на електронното правителство, достъпен от </a:t>
          </a:r>
          <a:r>
            <a:rPr lang="bg-BG" sz="1300" u="sng" kern="1200" dirty="0">
              <a:hlinkClick xmlns:r="http://schemas.openxmlformats.org/officeDocument/2006/relationships" r:id="rId1"/>
            </a:rPr>
            <a:t>https://egov.bg/</a:t>
          </a:r>
          <a:r>
            <a:rPr lang="bg-BG" sz="1300" kern="1200" dirty="0"/>
            <a:t> </a:t>
          </a:r>
          <a:endParaRPr lang="en-BG" sz="1300" kern="1200" dirty="0"/>
        </a:p>
        <a:p>
          <a:pPr marL="228600" lvl="2" indent="-114300" algn="l" defTabSz="577850">
            <a:lnSpc>
              <a:spcPct val="90000"/>
            </a:lnSpc>
            <a:spcBef>
              <a:spcPct val="0"/>
            </a:spcBef>
            <a:spcAft>
              <a:spcPct val="15000"/>
            </a:spcAft>
            <a:buChar char="•"/>
          </a:pPr>
          <a:r>
            <a:rPr lang="bg-BG" sz="1300" kern="1200" dirty="0"/>
            <a:t>порталът на НАП, който може да покаже справки (и плащане) за местни данъци и такси към някои общини</a:t>
          </a:r>
          <a:r>
            <a:rPr lang="en-BG" sz="1300" kern="1200" dirty="0"/>
            <a:t> </a:t>
          </a:r>
        </a:p>
      </dsp:txBody>
      <dsp:txXfrm>
        <a:off x="6288940" y="613002"/>
        <a:ext cx="2756296" cy="3919360"/>
      </dsp:txXfrm>
    </dsp:sp>
    <dsp:sp modelId="{1CCE70EF-158B-AA48-A29B-B58E6D7D43A1}">
      <dsp:nvSpPr>
        <dsp:cNvPr id="0" name=""/>
        <dsp:cNvSpPr/>
      </dsp:nvSpPr>
      <dsp:spPr>
        <a:xfrm>
          <a:off x="9431119" y="147587"/>
          <a:ext cx="2756296" cy="46541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Font typeface="Symbol" pitchFamily="2" charset="2"/>
            <a:buNone/>
          </a:pPr>
          <a:r>
            <a:rPr lang="bg-BG" sz="1300" b="1" kern="1200" dirty="0"/>
            <a:t>Частни публични услуги</a:t>
          </a:r>
          <a:endParaRPr lang="en-BG" sz="1300" kern="1200" dirty="0"/>
        </a:p>
      </dsp:txBody>
      <dsp:txXfrm>
        <a:off x="9431119" y="147587"/>
        <a:ext cx="2756296" cy="465414"/>
      </dsp:txXfrm>
    </dsp:sp>
    <dsp:sp modelId="{C26A9724-BFEC-5547-8692-403D361891C7}">
      <dsp:nvSpPr>
        <dsp:cNvPr id="0" name=""/>
        <dsp:cNvSpPr/>
      </dsp:nvSpPr>
      <dsp:spPr>
        <a:xfrm>
          <a:off x="9431119" y="613002"/>
          <a:ext cx="2756296" cy="39193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Symbol" pitchFamily="2" charset="2"/>
            <a:buChar char=""/>
          </a:pPr>
          <a:r>
            <a:rPr lang="bg-BG" sz="1300" kern="1200" noProof="0" dirty="0"/>
            <a:t>Служат </a:t>
          </a:r>
          <a:r>
            <a:rPr lang="bg-BG" sz="1300" kern="1200" dirty="0"/>
            <a:t>предимно за улесняване на разплащанията, свързани с публични услуги</a:t>
          </a:r>
          <a:endParaRPr lang="en-BG" sz="1300" kern="1200" dirty="0"/>
        </a:p>
        <a:p>
          <a:pPr marL="114300" lvl="1" indent="-114300" algn="l" defTabSz="577850">
            <a:lnSpc>
              <a:spcPct val="90000"/>
            </a:lnSpc>
            <a:spcBef>
              <a:spcPct val="0"/>
            </a:spcBef>
            <a:spcAft>
              <a:spcPct val="15000"/>
            </a:spcAft>
            <a:buFont typeface="Symbol" pitchFamily="2" charset="2"/>
            <a:buChar char=""/>
          </a:pPr>
          <a:r>
            <a:rPr lang="en-BG" sz="1300" kern="1200" dirty="0"/>
            <a:t>Примери:</a:t>
          </a:r>
        </a:p>
        <a:p>
          <a:pPr marL="228600" lvl="2" indent="-114300" algn="l" defTabSz="577850">
            <a:lnSpc>
              <a:spcPct val="90000"/>
            </a:lnSpc>
            <a:spcBef>
              <a:spcPct val="0"/>
            </a:spcBef>
            <a:spcAft>
              <a:spcPct val="15000"/>
            </a:spcAft>
            <a:buFont typeface="Symbol" pitchFamily="2" charset="2"/>
            <a:buChar char=""/>
          </a:pPr>
          <a:r>
            <a:rPr lang="bg-BG" sz="1300" kern="1200" noProof="0" dirty="0"/>
            <a:t>Платформата </a:t>
          </a:r>
          <a:r>
            <a:rPr lang="bg-BG" sz="1300" kern="1200" dirty="0"/>
            <a:t>за електронно разплащане </a:t>
          </a:r>
          <a:r>
            <a:rPr lang="en-US" sz="1300" kern="1200" dirty="0">
              <a:hlinkClick xmlns:r="http://schemas.openxmlformats.org/officeDocument/2006/relationships" r:id="rId2"/>
            </a:rPr>
            <a:t>https</a:t>
          </a:r>
          <a:r>
            <a:rPr lang="bg-BG" sz="1300" kern="1200" dirty="0">
              <a:hlinkClick xmlns:r="http://schemas.openxmlformats.org/officeDocument/2006/relationships" r:id="rId2"/>
            </a:rPr>
            <a:t>://</a:t>
          </a:r>
          <a:r>
            <a:rPr lang="en-US" sz="1300" kern="1200" dirty="0">
              <a:hlinkClick xmlns:r="http://schemas.openxmlformats.org/officeDocument/2006/relationships" r:id="rId2"/>
            </a:rPr>
            <a:t>ePay</a:t>
          </a:r>
          <a:r>
            <a:rPr lang="bg-BG" sz="1300" kern="1200" dirty="0">
              <a:hlinkClick xmlns:r="http://schemas.openxmlformats.org/officeDocument/2006/relationships" r:id="rId2"/>
            </a:rPr>
            <a:t>.</a:t>
          </a:r>
          <a:r>
            <a:rPr lang="en-US" sz="1300" kern="1200" dirty="0">
              <a:hlinkClick xmlns:r="http://schemas.openxmlformats.org/officeDocument/2006/relationships" r:id="rId2"/>
            </a:rPr>
            <a:t>bg</a:t>
          </a:r>
          <a:r>
            <a:rPr lang="bg-BG" sz="1300" kern="1200" dirty="0"/>
            <a:t> , в който можем например да регистрираме имота си и когато общината публикува данъците и таксите, тази информация ще е видима там и ще можем да се разплатим. Това е алтернатива на възможностите, които ни предлага самата община или портала на НАП.</a:t>
          </a:r>
          <a:endParaRPr lang="en-BG" sz="1300" kern="1200" dirty="0"/>
        </a:p>
        <a:p>
          <a:pPr marL="228600" lvl="2" indent="-114300" algn="l" defTabSz="577850">
            <a:lnSpc>
              <a:spcPct val="90000"/>
            </a:lnSpc>
            <a:spcBef>
              <a:spcPct val="0"/>
            </a:spcBef>
            <a:spcAft>
              <a:spcPct val="15000"/>
            </a:spcAft>
            <a:buChar char="•"/>
          </a:pPr>
          <a:r>
            <a:rPr lang="bg-BG" sz="1300" kern="1200" dirty="0"/>
            <a:t>Пример за частна публична услуга е например „е-фактура“ на </a:t>
          </a:r>
          <a:r>
            <a:rPr lang="bg-BG" sz="1300" b="1" kern="1200" dirty="0"/>
            <a:t>Електрохолд България </a:t>
          </a:r>
          <a:r>
            <a:rPr lang="bg-BG" sz="1300" kern="1200" dirty="0"/>
            <a:t>(фактура за тока в Северозападна България).</a:t>
          </a:r>
          <a:endParaRPr lang="en-BG" sz="1300" kern="1200" dirty="0"/>
        </a:p>
      </dsp:txBody>
      <dsp:txXfrm>
        <a:off x="9431119" y="613002"/>
        <a:ext cx="2756296" cy="3919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5EBA1-947E-2E45-8F93-8C7298E1825F}">
      <dsp:nvSpPr>
        <dsp:cNvPr id="0" name=""/>
        <dsp:cNvSpPr/>
      </dsp:nvSpPr>
      <dsp:spPr>
        <a:xfrm rot="5400000">
          <a:off x="6867785" y="-4051297"/>
          <a:ext cx="901255" cy="9233850"/>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t>От няколко години в РБ се разработва т.нар. платформа за електронно правителство. </a:t>
          </a:r>
          <a:endParaRPr lang="en-BG" sz="1600" kern="1200" dirty="0"/>
        </a:p>
      </dsp:txBody>
      <dsp:txXfrm rot="-5400000">
        <a:off x="2701488" y="158996"/>
        <a:ext cx="9189854" cy="813263"/>
      </dsp:txXfrm>
    </dsp:sp>
    <dsp:sp modelId="{33D6931D-2C84-BD4D-935A-87624523408C}">
      <dsp:nvSpPr>
        <dsp:cNvPr id="0" name=""/>
        <dsp:cNvSpPr/>
      </dsp:nvSpPr>
      <dsp:spPr>
        <a:xfrm>
          <a:off x="256661" y="2342"/>
          <a:ext cx="2444827" cy="1126569"/>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BG" sz="2000" kern="1200" dirty="0"/>
            <a:t>Началото</a:t>
          </a:r>
        </a:p>
      </dsp:txBody>
      <dsp:txXfrm>
        <a:off x="311656" y="57337"/>
        <a:ext cx="2334837" cy="1016579"/>
      </dsp:txXfrm>
    </dsp:sp>
    <dsp:sp modelId="{C34F63C2-46AE-0B49-9BB8-0FA322BAC90C}">
      <dsp:nvSpPr>
        <dsp:cNvPr id="0" name=""/>
        <dsp:cNvSpPr/>
      </dsp:nvSpPr>
      <dsp:spPr>
        <a:xfrm rot="5400000">
          <a:off x="6867785" y="-2868399"/>
          <a:ext cx="901255" cy="9233850"/>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t>да предоставя единно място за достъп до всички административни публични услуги на страната. </a:t>
          </a:r>
          <a:endParaRPr lang="en-BG" sz="1600" kern="1200" dirty="0"/>
        </a:p>
        <a:p>
          <a:pPr marL="171450" lvl="1" indent="-171450" algn="l" defTabSz="711200">
            <a:lnSpc>
              <a:spcPct val="90000"/>
            </a:lnSpc>
            <a:spcBef>
              <a:spcPct val="0"/>
            </a:spcBef>
            <a:spcAft>
              <a:spcPct val="15000"/>
            </a:spcAft>
            <a:buChar char="•"/>
          </a:pPr>
          <a:r>
            <a:rPr lang="bg-BG" sz="1600" kern="1200" dirty="0"/>
            <a:t>да интегрира базите от данни по общини, така че всеки гражданин или бизнес да има достъп до своите данни и да може по електронен път да подава и достъпва информация. </a:t>
          </a:r>
          <a:endParaRPr lang="en-BG" sz="1600" kern="1200" dirty="0"/>
        </a:p>
      </dsp:txBody>
      <dsp:txXfrm rot="-5400000">
        <a:off x="2701488" y="1341894"/>
        <a:ext cx="9189854" cy="813263"/>
      </dsp:txXfrm>
    </dsp:sp>
    <dsp:sp modelId="{B184C6B5-1DD8-CF49-868F-4F570DD6BEE4}">
      <dsp:nvSpPr>
        <dsp:cNvPr id="0" name=""/>
        <dsp:cNvSpPr/>
      </dsp:nvSpPr>
      <dsp:spPr>
        <a:xfrm>
          <a:off x="256661" y="1185240"/>
          <a:ext cx="2444827" cy="1126569"/>
        </a:xfrm>
        <a:prstGeom prst="roundRect">
          <a:avLst/>
        </a:prstGeom>
        <a:solidFill>
          <a:schemeClr val="accent3">
            <a:shade val="80000"/>
            <a:hueOff val="-88244"/>
            <a:satOff val="-7066"/>
            <a:lumOff val="1049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bg-BG" sz="2000" kern="1200" dirty="0"/>
            <a:t>Цел</a:t>
          </a:r>
          <a:r>
            <a:rPr lang="en-BG" sz="2000" kern="1200" dirty="0"/>
            <a:t>и</a:t>
          </a:r>
          <a:r>
            <a:rPr lang="bg-BG" sz="2000" kern="1200" dirty="0"/>
            <a:t> на платформата</a:t>
          </a:r>
          <a:endParaRPr lang="en-BG" sz="2000" kern="1200" dirty="0"/>
        </a:p>
      </dsp:txBody>
      <dsp:txXfrm>
        <a:off x="311656" y="1240235"/>
        <a:ext cx="2334837" cy="1016579"/>
      </dsp:txXfrm>
    </dsp:sp>
    <dsp:sp modelId="{655DB117-99A1-9D4B-99A8-FCB9DDA2A46F}">
      <dsp:nvSpPr>
        <dsp:cNvPr id="0" name=""/>
        <dsp:cNvSpPr/>
      </dsp:nvSpPr>
      <dsp:spPr>
        <a:xfrm rot="5400000">
          <a:off x="6867785" y="-1685500"/>
          <a:ext cx="901255" cy="9233850"/>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t>т.нар. единен модел на услугите, който унифицира имената услугите и ги подрежда в няколко категории, според това кой предоставя услугата – държавна, общинска, областна администрация или специализирани териториални администрации. </a:t>
          </a:r>
          <a:endParaRPr lang="en-BG" sz="1600" kern="1200" dirty="0"/>
        </a:p>
      </dsp:txBody>
      <dsp:txXfrm rot="-5400000">
        <a:off x="2701488" y="2524793"/>
        <a:ext cx="9189854" cy="813263"/>
      </dsp:txXfrm>
    </dsp:sp>
    <dsp:sp modelId="{DE567DEF-5B2C-3647-8552-5E03211648EB}">
      <dsp:nvSpPr>
        <dsp:cNvPr id="0" name=""/>
        <dsp:cNvSpPr/>
      </dsp:nvSpPr>
      <dsp:spPr>
        <a:xfrm>
          <a:off x="256661" y="2368139"/>
          <a:ext cx="2444827" cy="1126569"/>
        </a:xfrm>
        <a:prstGeom prst="roundRect">
          <a:avLst/>
        </a:prstGeom>
        <a:solidFill>
          <a:schemeClr val="accent3">
            <a:shade val="80000"/>
            <a:hueOff val="-176488"/>
            <a:satOff val="-14131"/>
            <a:lumOff val="2099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bg-BG" sz="2000" kern="1200" dirty="0"/>
            <a:t>Системата е базирана на</a:t>
          </a:r>
          <a:endParaRPr lang="en-BG" sz="2000" kern="1200" dirty="0"/>
        </a:p>
      </dsp:txBody>
      <dsp:txXfrm>
        <a:off x="311656" y="2423134"/>
        <a:ext cx="2334837" cy="1016579"/>
      </dsp:txXfrm>
    </dsp:sp>
    <dsp:sp modelId="{EBB125B8-CD33-6D45-ACB6-9E69360F605A}">
      <dsp:nvSpPr>
        <dsp:cNvPr id="0" name=""/>
        <dsp:cNvSpPr/>
      </dsp:nvSpPr>
      <dsp:spPr>
        <a:xfrm rot="5400000">
          <a:off x="6867785" y="-502602"/>
          <a:ext cx="901255" cy="9233850"/>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t>е публичен и достъпен в електронна среда чрез сайта на интегрираната информационна система на държавната администрация. </a:t>
          </a:r>
          <a:r>
            <a:rPr lang="en-BG" sz="1600" u="sng" kern="1200" dirty="0">
              <a:hlinkClick xmlns:r="http://schemas.openxmlformats.org/officeDocument/2006/relationships" r:id="rId1"/>
            </a:rPr>
            <a:t>https://iisda.government.bg</a:t>
          </a:r>
          <a:r>
            <a:rPr lang="en-BG" sz="1600" kern="1200" dirty="0"/>
            <a:t> </a:t>
          </a:r>
        </a:p>
      </dsp:txBody>
      <dsp:txXfrm rot="-5400000">
        <a:off x="2701488" y="3707691"/>
        <a:ext cx="9189854" cy="813263"/>
      </dsp:txXfrm>
    </dsp:sp>
    <dsp:sp modelId="{781B5EB5-930E-4C44-9C20-F205F2535227}">
      <dsp:nvSpPr>
        <dsp:cNvPr id="0" name=""/>
        <dsp:cNvSpPr/>
      </dsp:nvSpPr>
      <dsp:spPr>
        <a:xfrm>
          <a:off x="256661" y="3551037"/>
          <a:ext cx="2444827" cy="1126569"/>
        </a:xfrm>
        <a:prstGeom prst="roundRect">
          <a:avLst/>
        </a:prstGeom>
        <a:solidFill>
          <a:schemeClr val="accent3">
            <a:shade val="80000"/>
            <a:hueOff val="-264732"/>
            <a:satOff val="-21197"/>
            <a:lumOff val="3149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bg-BG" sz="2000" kern="1200" dirty="0"/>
            <a:t>Единният модел на услугите</a:t>
          </a:r>
          <a:endParaRPr lang="en-BG" sz="2000" kern="1200" dirty="0"/>
        </a:p>
      </dsp:txBody>
      <dsp:txXfrm>
        <a:off x="311656" y="3606032"/>
        <a:ext cx="2334837" cy="1016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7546" y="-987665"/>
          <a:ext cx="7686175" cy="7686175"/>
        </a:xfrm>
        <a:prstGeom prst="blockArc">
          <a:avLst>
            <a:gd name="adj1" fmla="val 18900000"/>
            <a:gd name="adj2" fmla="val 2700000"/>
            <a:gd name="adj3" fmla="val 281"/>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A2ABFC-0DF4-F94F-B80F-ADFA3127225F}">
      <dsp:nvSpPr>
        <dsp:cNvPr id="0" name=""/>
        <dsp:cNvSpPr/>
      </dsp:nvSpPr>
      <dsp:spPr>
        <a:xfrm>
          <a:off x="536716" y="356813"/>
          <a:ext cx="6959382" cy="71408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55880" rIns="55880" bIns="55880" numCol="1" spcCol="1270" anchor="ctr" anchorCtr="0">
          <a:noAutofit/>
        </a:bodyPr>
        <a:lstStyle/>
        <a:p>
          <a:pPr marL="0" lvl="0" indent="0" algn="l" defTabSz="977900">
            <a:lnSpc>
              <a:spcPct val="90000"/>
            </a:lnSpc>
            <a:spcBef>
              <a:spcPct val="0"/>
            </a:spcBef>
            <a:spcAft>
              <a:spcPct val="35000"/>
            </a:spcAft>
            <a:buNone/>
          </a:pPr>
          <a:r>
            <a:rPr lang="en-BG" sz="2200" u="sng" kern="1200">
              <a:hlinkClick xmlns:r="http://schemas.openxmlformats.org/officeDocument/2006/relationships" r:id="rId1"/>
            </a:rPr>
            <a:t>Предоставяни от централни администрации</a:t>
          </a:r>
          <a:endParaRPr lang="en-BG" sz="2200" kern="1200"/>
        </a:p>
      </dsp:txBody>
      <dsp:txXfrm>
        <a:off x="536716" y="356813"/>
        <a:ext cx="6959382" cy="714084"/>
      </dsp:txXfrm>
    </dsp:sp>
    <dsp:sp modelId="{38D54270-97BC-8440-BBAD-340974506E93}">
      <dsp:nvSpPr>
        <dsp:cNvPr id="0" name=""/>
        <dsp:cNvSpPr/>
      </dsp:nvSpPr>
      <dsp:spPr>
        <a:xfrm>
          <a:off x="90414" y="267553"/>
          <a:ext cx="892605" cy="892605"/>
        </a:xfrm>
        <a:prstGeom prst="ellipse">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sp>
    <dsp:sp modelId="{45C54853-B298-D74A-BAF1-992E3C604F94}">
      <dsp:nvSpPr>
        <dsp:cNvPr id="0" name=""/>
        <dsp:cNvSpPr/>
      </dsp:nvSpPr>
      <dsp:spPr>
        <a:xfrm>
          <a:off x="1048408" y="1427597"/>
          <a:ext cx="6447690" cy="71408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55880" rIns="55880" bIns="55880" numCol="1" spcCol="1270" anchor="ctr" anchorCtr="0">
          <a:noAutofit/>
        </a:bodyPr>
        <a:lstStyle/>
        <a:p>
          <a:pPr marL="0" lvl="0" indent="0" algn="l" defTabSz="977900">
            <a:lnSpc>
              <a:spcPct val="90000"/>
            </a:lnSpc>
            <a:spcBef>
              <a:spcPct val="0"/>
            </a:spcBef>
            <a:spcAft>
              <a:spcPct val="35000"/>
            </a:spcAft>
            <a:buNone/>
          </a:pPr>
          <a:r>
            <a:rPr lang="en-BG" sz="2200" u="sng" kern="1200">
              <a:hlinkClick xmlns:r="http://schemas.openxmlformats.org/officeDocument/2006/relationships" r:id="rId2"/>
            </a:rPr>
            <a:t>Предоставяни от специализирани териториални администрации</a:t>
          </a:r>
          <a:endParaRPr lang="en-BG" sz="2200" kern="1200"/>
        </a:p>
      </dsp:txBody>
      <dsp:txXfrm>
        <a:off x="1048408" y="1427597"/>
        <a:ext cx="6447690" cy="714084"/>
      </dsp:txXfrm>
    </dsp:sp>
    <dsp:sp modelId="{93A70C4A-A670-6A4C-A3CC-33CEB1D9F504}">
      <dsp:nvSpPr>
        <dsp:cNvPr id="0" name=""/>
        <dsp:cNvSpPr/>
      </dsp:nvSpPr>
      <dsp:spPr>
        <a:xfrm>
          <a:off x="602105" y="1338336"/>
          <a:ext cx="892605" cy="892605"/>
        </a:xfrm>
        <a:prstGeom prst="ellipse">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sp>
    <dsp:sp modelId="{176D9833-A625-AE40-B54D-31B17D376437}">
      <dsp:nvSpPr>
        <dsp:cNvPr id="0" name=""/>
        <dsp:cNvSpPr/>
      </dsp:nvSpPr>
      <dsp:spPr>
        <a:xfrm>
          <a:off x="1205456" y="2498380"/>
          <a:ext cx="6290642" cy="71408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55880" rIns="55880" bIns="55880" numCol="1" spcCol="1270" anchor="ctr" anchorCtr="0">
          <a:noAutofit/>
        </a:bodyPr>
        <a:lstStyle/>
        <a:p>
          <a:pPr marL="0" lvl="0" indent="0" algn="l" defTabSz="977900">
            <a:lnSpc>
              <a:spcPct val="90000"/>
            </a:lnSpc>
            <a:spcBef>
              <a:spcPct val="0"/>
            </a:spcBef>
            <a:spcAft>
              <a:spcPct val="35000"/>
            </a:spcAft>
            <a:buNone/>
          </a:pPr>
          <a:r>
            <a:rPr lang="en-BG" sz="2200" u="sng" kern="1200">
              <a:hlinkClick xmlns:r="http://schemas.openxmlformats.org/officeDocument/2006/relationships" r:id="rId3"/>
            </a:rPr>
            <a:t>Предоставяни от областни администрации</a:t>
          </a:r>
          <a:endParaRPr lang="en-BG" sz="2200" kern="1200"/>
        </a:p>
      </dsp:txBody>
      <dsp:txXfrm>
        <a:off x="1205456" y="2498380"/>
        <a:ext cx="6290642" cy="714084"/>
      </dsp:txXfrm>
    </dsp:sp>
    <dsp:sp modelId="{89C08A19-9D53-7643-8DE8-776A8AA5C2DC}">
      <dsp:nvSpPr>
        <dsp:cNvPr id="0" name=""/>
        <dsp:cNvSpPr/>
      </dsp:nvSpPr>
      <dsp:spPr>
        <a:xfrm>
          <a:off x="759154" y="2409119"/>
          <a:ext cx="892605" cy="892605"/>
        </a:xfrm>
        <a:prstGeom prst="ellipse">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sp>
    <dsp:sp modelId="{5BC3136C-2251-B142-A866-24AD1F086DD4}">
      <dsp:nvSpPr>
        <dsp:cNvPr id="0" name=""/>
        <dsp:cNvSpPr/>
      </dsp:nvSpPr>
      <dsp:spPr>
        <a:xfrm>
          <a:off x="1048408" y="3569163"/>
          <a:ext cx="6447690" cy="71408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55880" rIns="55880" bIns="55880" numCol="1" spcCol="1270" anchor="ctr" anchorCtr="0">
          <a:noAutofit/>
        </a:bodyPr>
        <a:lstStyle/>
        <a:p>
          <a:pPr marL="0" lvl="0" indent="0" algn="l" defTabSz="977900">
            <a:lnSpc>
              <a:spcPct val="90000"/>
            </a:lnSpc>
            <a:spcBef>
              <a:spcPct val="0"/>
            </a:spcBef>
            <a:spcAft>
              <a:spcPct val="35000"/>
            </a:spcAft>
            <a:buNone/>
          </a:pPr>
          <a:r>
            <a:rPr lang="en-BG" sz="2200" u="sng" kern="1200">
              <a:hlinkClick xmlns:r="http://schemas.openxmlformats.org/officeDocument/2006/relationships" r:id="rId4"/>
            </a:rPr>
            <a:t>Предоставяни от общински администрации</a:t>
          </a:r>
          <a:endParaRPr lang="en-BG" sz="2200" kern="1200"/>
        </a:p>
      </dsp:txBody>
      <dsp:txXfrm>
        <a:off x="1048408" y="3569163"/>
        <a:ext cx="6447690" cy="714084"/>
      </dsp:txXfrm>
    </dsp:sp>
    <dsp:sp modelId="{F9DC127E-D778-D943-84F6-B59F4877DEE9}">
      <dsp:nvSpPr>
        <dsp:cNvPr id="0" name=""/>
        <dsp:cNvSpPr/>
      </dsp:nvSpPr>
      <dsp:spPr>
        <a:xfrm>
          <a:off x="602105" y="3479903"/>
          <a:ext cx="892605" cy="892605"/>
        </a:xfrm>
        <a:prstGeom prst="ellipse">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sp>
    <dsp:sp modelId="{EBEA8033-9932-3C4B-9889-C810E69AFFB1}">
      <dsp:nvSpPr>
        <dsp:cNvPr id="0" name=""/>
        <dsp:cNvSpPr/>
      </dsp:nvSpPr>
      <dsp:spPr>
        <a:xfrm>
          <a:off x="536716" y="4639947"/>
          <a:ext cx="6959382" cy="71408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55880" rIns="55880" bIns="55880" numCol="1" spcCol="1270" anchor="ctr" anchorCtr="0">
          <a:noAutofit/>
        </a:bodyPr>
        <a:lstStyle/>
        <a:p>
          <a:pPr marL="0" lvl="0" indent="0" algn="l" defTabSz="977900">
            <a:lnSpc>
              <a:spcPct val="90000"/>
            </a:lnSpc>
            <a:spcBef>
              <a:spcPct val="0"/>
            </a:spcBef>
            <a:spcAft>
              <a:spcPct val="35000"/>
            </a:spcAft>
            <a:buNone/>
          </a:pPr>
          <a:r>
            <a:rPr lang="en-BG" sz="2200" u="sng" kern="1200">
              <a:hlinkClick xmlns:r="http://schemas.openxmlformats.org/officeDocument/2006/relationships" r:id="rId5"/>
            </a:rPr>
            <a:t>Предоставяни от всички администрации</a:t>
          </a:r>
          <a:endParaRPr lang="en-BG" sz="2200" kern="1200"/>
        </a:p>
      </dsp:txBody>
      <dsp:txXfrm>
        <a:off x="536716" y="4639947"/>
        <a:ext cx="6959382" cy="714084"/>
      </dsp:txXfrm>
    </dsp:sp>
    <dsp:sp modelId="{44BECE2F-2540-D540-BDE3-2E8267A2C923}">
      <dsp:nvSpPr>
        <dsp:cNvPr id="0" name=""/>
        <dsp:cNvSpPr/>
      </dsp:nvSpPr>
      <dsp:spPr>
        <a:xfrm>
          <a:off x="90414" y="4550686"/>
          <a:ext cx="892605" cy="892605"/>
        </a:xfrm>
        <a:prstGeom prst="ellipse">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FB64C6-569E-4F70-BCB8-75324E9D6D2E}" type="datetimeFigureOut">
              <a:rPr lang="en-GB"/>
              <a:pPr>
                <a:defRPr/>
              </a:pPr>
              <a:t>25/03/2023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B10276E-8453-45F0-86BE-38A31A1DEB8F}" type="slidenum">
              <a:rPr lang="en-GB"/>
              <a:pPr>
                <a:defRPr/>
              </a:pPr>
              <a:t>‹#›</a:t>
            </a:fld>
            <a:endParaRPr lang="en-GB"/>
          </a:p>
        </p:txBody>
      </p:sp>
    </p:spTree>
    <p:extLst>
      <p:ext uri="{BB962C8B-B14F-4D97-AF65-F5344CB8AC3E}">
        <p14:creationId xmlns:p14="http://schemas.microsoft.com/office/powerpoint/2010/main" val="2299503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isda.government.bg/adm_services/services/from_central_administrations" TargetMode="External"/><Relationship Id="rId7" Type="http://schemas.openxmlformats.org/officeDocument/2006/relationships/hyperlink" Target="https://iisda.government.bg/adm_services/services/from_all_administration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iisda.government.bg/adm_services/services/from_municipality_administrations" TargetMode="External"/><Relationship Id="rId5" Type="http://schemas.openxmlformats.org/officeDocument/2006/relationships/hyperlink" Target="https://iisda.government.bg/adm_services/services/from_regional_administrations" TargetMode="External"/><Relationship Id="rId4" Type="http://schemas.openxmlformats.org/officeDocument/2006/relationships/hyperlink" Target="https://iisda.government.bg/adm_services/services/from_special_territorial_administratio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gov.b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pay.b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ofia.b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err="1"/>
              <a:t>Представените</a:t>
            </a:r>
            <a:r>
              <a:rPr lang="en-GB" altLang="en-US" dirty="0"/>
              <a:t> </a:t>
            </a:r>
            <a:r>
              <a:rPr lang="en-GB" altLang="en-US" dirty="0" err="1"/>
              <a:t>лекции</a:t>
            </a:r>
            <a:r>
              <a:rPr lang="en-GB" altLang="en-US" dirty="0"/>
              <a:t> </a:t>
            </a:r>
            <a:r>
              <a:rPr lang="en-GB" altLang="en-US" dirty="0" err="1"/>
              <a:t>са</a:t>
            </a:r>
            <a:r>
              <a:rPr lang="en-GB" altLang="en-US" dirty="0"/>
              <a:t> </a:t>
            </a:r>
            <a:r>
              <a:rPr lang="en-GB" altLang="en-US" dirty="0" err="1"/>
              <a:t>разработени</a:t>
            </a:r>
            <a:r>
              <a:rPr lang="en-GB" altLang="en-US" dirty="0"/>
              <a:t> </a:t>
            </a:r>
            <a:r>
              <a:rPr lang="en-GB" altLang="en-US" dirty="0" err="1"/>
              <a:t>във</a:t>
            </a:r>
            <a:r>
              <a:rPr lang="en-GB" altLang="en-US" dirty="0"/>
              <a:t> </a:t>
            </a:r>
            <a:r>
              <a:rPr lang="en-GB" altLang="en-US" dirty="0" err="1"/>
              <a:t>връзка</a:t>
            </a:r>
            <a:r>
              <a:rPr lang="en-GB" altLang="en-US" dirty="0"/>
              <a:t> </a:t>
            </a:r>
            <a:r>
              <a:rPr lang="en-GB" altLang="en-US" dirty="0" err="1"/>
              <a:t>с</a:t>
            </a:r>
            <a:r>
              <a:rPr lang="en-GB" altLang="en-US" dirty="0"/>
              <a:t> </a:t>
            </a:r>
            <a:r>
              <a:rPr lang="ru-RU" dirty="0" err="1"/>
              <a:t>Европейска</a:t>
            </a:r>
            <a:r>
              <a:rPr lang="ru-RU" dirty="0"/>
              <a:t> Рамка на </a:t>
            </a:r>
            <a:r>
              <a:rPr lang="ru-RU" dirty="0" err="1"/>
              <a:t>дигиталните</a:t>
            </a:r>
            <a:r>
              <a:rPr lang="ru-RU" dirty="0"/>
              <a:t> компетентности с </a:t>
            </a:r>
            <a:r>
              <a:rPr lang="ru-RU" dirty="0" err="1"/>
              <a:t>петте</a:t>
            </a:r>
            <a:r>
              <a:rPr lang="ru-RU" dirty="0"/>
              <a:t> области на </a:t>
            </a:r>
            <a:r>
              <a:rPr lang="ru-RU" dirty="0" err="1"/>
              <a:t>дигитална</a:t>
            </a:r>
            <a:r>
              <a:rPr lang="ru-RU" dirty="0"/>
              <a:t> </a:t>
            </a:r>
            <a:r>
              <a:rPr lang="ru-RU" dirty="0" err="1"/>
              <a:t>компетентност</a:t>
            </a:r>
            <a:br>
              <a:rPr lang="en-GB" dirty="0"/>
            </a:br>
            <a:r>
              <a:rPr lang="ru-RU" dirty="0"/>
              <a:t>и 21 </a:t>
            </a:r>
            <a:r>
              <a:rPr lang="ru-RU" dirty="0" err="1"/>
              <a:t>дигитални</a:t>
            </a:r>
            <a:r>
              <a:rPr lang="ru-RU" dirty="0"/>
              <a:t> умения/ компетентности (</a:t>
            </a:r>
            <a:r>
              <a:rPr lang="ru-RU" dirty="0" err="1"/>
              <a:t>DigComp</a:t>
            </a:r>
            <a:r>
              <a:rPr lang="ru-RU" dirty="0"/>
              <a:t> 2.1)</a:t>
            </a:r>
            <a:r>
              <a:rPr lang="en-BG" dirty="0"/>
              <a:t>. Финансирането по проекта е осигурено от Европейския съюз по програмата Next Generation EU.</a:t>
            </a:r>
            <a:endParaRPr lang="ru-RU" dirty="0"/>
          </a:p>
          <a:p>
            <a:pPr eaLnBrk="1" hangingPunct="1">
              <a:spcBef>
                <a:spcPct val="0"/>
              </a:spcBef>
            </a:pPr>
            <a:endParaRPr lang="en-GB" altLang="en-US" dirty="0"/>
          </a:p>
          <a:p>
            <a:pPr eaLnBrk="1" hangingPunct="1">
              <a:spcBef>
                <a:spcPct val="0"/>
              </a:spcBef>
            </a:pPr>
            <a:r>
              <a:rPr lang="en-GB" altLang="en-US" dirty="0" err="1"/>
              <a:t>Модул</a:t>
            </a:r>
            <a:r>
              <a:rPr lang="en-GB" altLang="en-US" dirty="0"/>
              <a:t>: </a:t>
            </a:r>
            <a:r>
              <a:rPr lang="en-GB" altLang="en-US" dirty="0" err="1"/>
              <a:t>Дигитални</a:t>
            </a:r>
            <a:r>
              <a:rPr lang="en-GB" altLang="en-US" dirty="0"/>
              <a:t> </a:t>
            </a:r>
            <a:r>
              <a:rPr lang="en-GB" altLang="en-US" dirty="0" err="1"/>
              <a:t>публични</a:t>
            </a:r>
            <a:r>
              <a:rPr lang="en-GB" altLang="en-US" dirty="0"/>
              <a:t> </a:t>
            </a:r>
            <a:r>
              <a:rPr lang="en-GB" altLang="en-US" dirty="0" err="1"/>
              <a:t>услуги</a:t>
            </a:r>
            <a:endParaRPr lang="en-GB" altLang="en-US" dirty="0"/>
          </a:p>
          <a:p>
            <a:pPr eaLnBrk="1" hangingPunct="1">
              <a:spcBef>
                <a:spcPct val="0"/>
              </a:spcBef>
            </a:pPr>
            <a:r>
              <a:rPr lang="en-GB" altLang="en-US" dirty="0" err="1"/>
              <a:t>Тема</a:t>
            </a:r>
            <a:r>
              <a:rPr lang="en-GB" altLang="en-US" dirty="0"/>
              <a:t> 1: </a:t>
            </a:r>
            <a:r>
              <a:rPr lang="en-GB" altLang="en-US" dirty="0" err="1"/>
              <a:t>Електронни</a:t>
            </a:r>
            <a:r>
              <a:rPr lang="en-GB" altLang="en-US" dirty="0"/>
              <a:t> </a:t>
            </a:r>
            <a:r>
              <a:rPr lang="en-GB" altLang="en-US" dirty="0" err="1"/>
              <a:t>услуги</a:t>
            </a:r>
            <a:r>
              <a:rPr lang="en-GB" altLang="en-US" dirty="0"/>
              <a:t> </a:t>
            </a:r>
            <a:r>
              <a:rPr lang="en-GB" altLang="en-US" dirty="0" err="1"/>
              <a:t>в</a:t>
            </a:r>
            <a:r>
              <a:rPr lang="en-GB" altLang="en-US" dirty="0"/>
              <a:t> </a:t>
            </a:r>
            <a:r>
              <a:rPr lang="en-GB" altLang="en-US" dirty="0" err="1"/>
              <a:t>Република</a:t>
            </a:r>
            <a:r>
              <a:rPr lang="en-GB" altLang="en-US" dirty="0"/>
              <a:t> </a:t>
            </a:r>
            <a:r>
              <a:rPr lang="en-GB" altLang="en-US" dirty="0" err="1"/>
              <a:t>България</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1C0F2615-8737-4BF9-9AC9-8E8D7A2802F3}"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230390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Единният модел на услугите е публичен и достъпен в електронна среда чрез сайта на интегрираната информационна система на държавната администрация. Списъкът на публичните административни услуги е наличен пак там, като той е част от „Административния регистър“ и се нарича „ Регистър на услугите“ и включва следните раздели с услуги: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200" u="sng" dirty="0">
                <a:solidFill>
                  <a:srgbClr val="0563C1"/>
                </a:solidFill>
                <a:effectLst/>
                <a:latin typeface="Cambria" panose="02040503050406030204" pitchFamily="18" charset="0"/>
                <a:ea typeface="SimSun" panose="02010600030101010101" pitchFamily="2" charset="-122"/>
                <a:cs typeface="Times New Roman" panose="02020603050405020304" pitchFamily="18" charset="0"/>
                <a:hlinkClick r:id="rId3"/>
              </a:rPr>
              <a:t>Предоставяни от централни администрации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200" u="sng" dirty="0">
                <a:solidFill>
                  <a:srgbClr val="0563C1"/>
                </a:solidFill>
                <a:effectLst/>
                <a:latin typeface="Cambria" panose="02040503050406030204" pitchFamily="18" charset="0"/>
                <a:ea typeface="SimSun" panose="02010600030101010101" pitchFamily="2" charset="-122"/>
                <a:cs typeface="Times New Roman" panose="02020603050405020304" pitchFamily="18" charset="0"/>
                <a:hlinkClick r:id="rId4"/>
              </a:rPr>
              <a:t>Предоставяни от специализирани териториални администрации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200" u="sng" dirty="0">
                <a:solidFill>
                  <a:srgbClr val="0563C1"/>
                </a:solidFill>
                <a:effectLst/>
                <a:latin typeface="Cambria" panose="02040503050406030204" pitchFamily="18" charset="0"/>
                <a:ea typeface="SimSun" panose="02010600030101010101" pitchFamily="2" charset="-122"/>
                <a:cs typeface="Times New Roman" panose="02020603050405020304" pitchFamily="18" charset="0"/>
                <a:hlinkClick r:id="rId5"/>
              </a:rPr>
              <a:t>Предоставяни от областни администрации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200" u="sng" dirty="0">
                <a:solidFill>
                  <a:srgbClr val="0563C1"/>
                </a:solidFill>
                <a:effectLst/>
                <a:latin typeface="Cambria" panose="02040503050406030204" pitchFamily="18" charset="0"/>
                <a:ea typeface="SimSun" panose="02010600030101010101" pitchFamily="2" charset="-122"/>
                <a:cs typeface="Times New Roman" panose="02020603050405020304" pitchFamily="18" charset="0"/>
                <a:hlinkClick r:id="rId6"/>
              </a:rPr>
              <a:t>Предоставяни от общински администрации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200" u="sng" dirty="0">
                <a:solidFill>
                  <a:srgbClr val="0563C1"/>
                </a:solidFill>
                <a:effectLst/>
                <a:latin typeface="Cambria" panose="02040503050406030204" pitchFamily="18" charset="0"/>
                <a:ea typeface="SimSun" panose="02010600030101010101" pitchFamily="2" charset="-122"/>
                <a:cs typeface="Times New Roman" panose="02020603050405020304" pitchFamily="18" charset="0"/>
                <a:hlinkClick r:id="rId7"/>
              </a:rPr>
              <a:t>Предоставяни от всички администрации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10</a:t>
            </a:fld>
            <a:endParaRPr lang="en-GB"/>
          </a:p>
        </p:txBody>
      </p:sp>
    </p:spTree>
    <p:extLst>
      <p:ext uri="{BB962C8B-B14F-4D97-AF65-F5344CB8AC3E}">
        <p14:creationId xmlns:p14="http://schemas.microsoft.com/office/powerpoint/2010/main" val="53528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err="1"/>
              <a:t>Вие</a:t>
            </a:r>
            <a:r>
              <a:rPr lang="en-GB" altLang="en-US" dirty="0"/>
              <a:t> </a:t>
            </a:r>
            <a:r>
              <a:rPr lang="en-GB" altLang="en-US" dirty="0" err="1"/>
              <a:t>гледахте</a:t>
            </a:r>
            <a:r>
              <a:rPr lang="en-GB" altLang="en-US" dirty="0"/>
              <a:t> </a:t>
            </a:r>
            <a:r>
              <a:rPr lang="en-GB" altLang="en-US" dirty="0" err="1"/>
              <a:t>видео</a:t>
            </a:r>
            <a:r>
              <a:rPr lang="en-GB" altLang="en-US" dirty="0"/>
              <a:t> </a:t>
            </a:r>
            <a:r>
              <a:rPr lang="en-GB" altLang="en-US" dirty="0" err="1"/>
              <a:t>лекцията</a:t>
            </a:r>
            <a:r>
              <a:rPr lang="en-GB" altLang="en-US" dirty="0"/>
              <a:t> </a:t>
            </a:r>
            <a:r>
              <a:rPr lang="en-GB" altLang="en-US"/>
              <a:t>по</a:t>
            </a:r>
            <a:r>
              <a:rPr lang="en-GB" altLang="en-US" dirty="0"/>
              <a:t> </a:t>
            </a:r>
            <a:r>
              <a:rPr lang="en-GB" altLang="en-US" dirty="0" err="1"/>
              <a:t>Тема</a:t>
            </a:r>
            <a:r>
              <a:rPr lang="en-GB" altLang="en-US" dirty="0"/>
              <a:t> 1 </a:t>
            </a:r>
            <a:r>
              <a:rPr lang="en-GB" altLang="en-US" dirty="0" err="1"/>
              <a:t>Електронни</a:t>
            </a:r>
            <a:r>
              <a:rPr lang="en-GB" altLang="en-US" dirty="0"/>
              <a:t> </a:t>
            </a:r>
            <a:r>
              <a:rPr lang="en-GB" altLang="en-US" dirty="0" err="1"/>
              <a:t>услуги</a:t>
            </a:r>
            <a:r>
              <a:rPr lang="en-GB" altLang="en-US" dirty="0"/>
              <a:t> </a:t>
            </a:r>
            <a:r>
              <a:rPr lang="en-GB" altLang="en-US" dirty="0" err="1"/>
              <a:t>в</a:t>
            </a:r>
            <a:r>
              <a:rPr lang="en-GB" altLang="en-US" dirty="0"/>
              <a:t> </a:t>
            </a:r>
            <a:r>
              <a:rPr lang="en-GB" altLang="en-US" dirty="0" err="1"/>
              <a:t>Република</a:t>
            </a:r>
            <a:r>
              <a:rPr lang="en-GB" altLang="en-US" dirty="0"/>
              <a:t> </a:t>
            </a:r>
            <a:r>
              <a:rPr lang="en-GB" altLang="en-US" dirty="0" err="1"/>
              <a:t>България</a:t>
            </a:r>
            <a:r>
              <a:rPr lang="en-GB" altLang="en-US" dirty="0"/>
              <a:t> </a:t>
            </a:r>
            <a:r>
              <a:rPr lang="en-GB" altLang="en-US" dirty="0" err="1"/>
              <a:t>от</a:t>
            </a:r>
            <a:r>
              <a:rPr lang="en-GB" altLang="en-US" dirty="0"/>
              <a:t> </a:t>
            </a:r>
            <a:r>
              <a:rPr lang="en-GB" altLang="en-US" dirty="0" err="1"/>
              <a:t>модул</a:t>
            </a:r>
            <a:r>
              <a:rPr lang="en-GB" altLang="en-US" dirty="0"/>
              <a:t> </a:t>
            </a:r>
            <a:r>
              <a:rPr lang="en-GB" altLang="en-US" dirty="0" err="1"/>
              <a:t>Дигитални</a:t>
            </a:r>
            <a:r>
              <a:rPr lang="en-GB" altLang="en-US" dirty="0"/>
              <a:t> </a:t>
            </a:r>
            <a:r>
              <a:rPr lang="en-GB" altLang="en-US" dirty="0" err="1"/>
              <a:t>публични</a:t>
            </a:r>
            <a:r>
              <a:rPr lang="en-GB" altLang="en-US" dirty="0"/>
              <a:t> </a:t>
            </a:r>
            <a:r>
              <a:rPr lang="en-GB" altLang="en-US" dirty="0" err="1"/>
              <a:t>услуги</a:t>
            </a:r>
            <a:r>
              <a:rPr lang="en-GB" altLang="en-US" dirty="0"/>
              <a:t>.</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1C0F2615-8737-4BF9-9AC9-8E8D7A2802F3}" type="slidenum">
              <a:rPr lang="en-GB" altLang="en-US" smtClean="0">
                <a:latin typeface="Calibri" panose="020F0502020204030204" pitchFamily="34" charset="0"/>
              </a:rPr>
              <a:pPr fontAlgn="base">
                <a:spcBef>
                  <a:spcPct val="0"/>
                </a:spcBef>
                <a:spcAft>
                  <a:spcPct val="0"/>
                </a:spcAft>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152858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КАКВО ДА ОЧАКВАТЕ ОТ ТАЗИ ТЕМА?</a:t>
            </a:r>
            <a:endParaRPr lang="en-BG" dirty="0"/>
          </a:p>
          <a:p>
            <a:r>
              <a:rPr lang="bg-BG" sz="1200" dirty="0">
                <a:effectLst/>
                <a:latin typeface="Cambria" panose="02040503050406030204" pitchFamily="18" charset="0"/>
                <a:ea typeface="SimSun" panose="02010600030101010101" pitchFamily="2" charset="-122"/>
                <a:cs typeface="Times New Roman" panose="02020603050405020304" pitchFamily="18" charset="0"/>
              </a:rPr>
              <a:t>Ще бъдат разгледани: </a:t>
            </a:r>
            <a:endParaRPr lang="en-BG" sz="12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200" dirty="0">
                <a:effectLst/>
                <a:latin typeface="Cambria" panose="02040503050406030204" pitchFamily="18" charset="0"/>
                <a:ea typeface="SimSun" panose="02010600030101010101" pitchFamily="2" charset="-122"/>
                <a:cs typeface="Times New Roman" panose="02020603050405020304" pitchFamily="18" charset="0"/>
              </a:rPr>
              <a:t>някои основни електронни публични и частни услуги</a:t>
            </a:r>
            <a:endParaRPr lang="en-BG" sz="12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200" dirty="0">
                <a:effectLst/>
                <a:latin typeface="Cambria" panose="02040503050406030204" pitchFamily="18" charset="0"/>
                <a:ea typeface="SimSun" panose="02010600030101010101" pitchFamily="2" charset="-122"/>
                <a:cs typeface="Times New Roman" panose="02020603050405020304" pitchFamily="18" charset="0"/>
              </a:rPr>
              <a:t>какви възможности предоставят за гражданите</a:t>
            </a:r>
            <a:endParaRPr lang="en-BG" sz="12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200" dirty="0">
                <a:effectLst/>
                <a:latin typeface="Cambria" panose="02040503050406030204" pitchFamily="18" charset="0"/>
                <a:ea typeface="SimSun" panose="02010600030101010101" pitchFamily="2" charset="-122"/>
                <a:cs typeface="Times New Roman" panose="02020603050405020304" pitchFamily="18" charset="0"/>
              </a:rPr>
              <a:t>какви са условията за тяхното използване</a:t>
            </a:r>
            <a:endParaRPr lang="en-BG" sz="12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200" dirty="0">
                <a:effectLst/>
                <a:latin typeface="Cambria" panose="02040503050406030204" pitchFamily="18" charset="0"/>
                <a:ea typeface="SimSun" panose="02010600030101010101" pitchFamily="2" charset="-122"/>
                <a:cs typeface="Times New Roman" panose="02020603050405020304" pitchFamily="18" charset="0"/>
              </a:rPr>
              <a:t>Регистъра за публични административни услуги.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bg-BG" dirty="0"/>
              <a:t>В края на темата, обучаемите би следвало да са придобили</a:t>
            </a:r>
            <a:r>
              <a:rPr lang="en-BG" dirty="0"/>
              <a:t> знания, умения и нагласи свързани с:</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bg-BG" noProof="0" dirty="0"/>
              <a:t>Разбиране на основните принципи и начини за използване на електронни услуги в РБ, какви са изискванията и технологичните предпоставки за използване на публични услуги. Познаване на основните интернет портали, свързани с различни публични услуги в РБ.</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bg-BG" noProof="0" dirty="0"/>
              <a:t>Разпознаване на основните изисквания за използване на електронни услуги в РБ.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bg-BG" noProof="0" dirty="0"/>
              <a:t>Разпознаване на предимствата и има положителна нагласа да използва електронни услуги в РБ. </a:t>
            </a:r>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2</a:t>
            </a:fld>
            <a:endParaRPr lang="en-GB"/>
          </a:p>
        </p:txBody>
      </p:sp>
    </p:spTree>
    <p:extLst>
      <p:ext uri="{BB962C8B-B14F-4D97-AF65-F5344CB8AC3E}">
        <p14:creationId xmlns:p14="http://schemas.microsoft.com/office/powerpoint/2010/main" val="738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Класификация и Основни дефиниции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BG" sz="1800" dirty="0">
                <a:effectLst/>
                <a:latin typeface="Cambria" panose="02040503050406030204" pitchFamily="18" charset="0"/>
                <a:cs typeface="Times New Roman" panose="02020603050405020304" pitchFamily="18" charset="0"/>
              </a:rPr>
              <a:t>Видовете услуги могат да бъдат класифициране по следния начин:</a:t>
            </a:r>
          </a:p>
          <a:p>
            <a:pPr marL="228600" indent="-228600">
              <a:buFont typeface="+mj-lt"/>
              <a:buAutoNum type="arabicPeriod"/>
            </a:pPr>
            <a:r>
              <a:rPr lang="en-BG" sz="1800" dirty="0">
                <a:effectLst/>
                <a:latin typeface="Cambria" panose="02040503050406030204" pitchFamily="18" charset="0"/>
                <a:cs typeface="Times New Roman" panose="02020603050405020304" pitchFamily="18" charset="0"/>
              </a:rPr>
              <a:t>Според достъпа до тях:</a:t>
            </a:r>
          </a:p>
          <a:p>
            <a:pPr marL="685800" lvl="1" indent="-228600">
              <a:buFont typeface="+mj-lt"/>
              <a:buAutoNum type="arabicPeriod"/>
            </a:pPr>
            <a:r>
              <a:rPr lang="bg-BG" dirty="0">
                <a:effectLst/>
                <a:latin typeface="Cambria" panose="02040503050406030204" pitchFamily="18" charset="0"/>
                <a:cs typeface="Times New Roman" panose="02020603050405020304" pitchFamily="18" charset="0"/>
              </a:rPr>
              <a:t>У</a:t>
            </a:r>
            <a:r>
              <a:rPr lang="en-BG" dirty="0">
                <a:effectLst/>
                <a:latin typeface="Cambria" panose="02040503050406030204" pitchFamily="18" charset="0"/>
                <a:cs typeface="Times New Roman" panose="02020603050405020304" pitchFamily="18" charset="0"/>
              </a:rPr>
              <a:t>слуга на гише</a:t>
            </a:r>
          </a:p>
          <a:p>
            <a:pPr marL="685800" lvl="1" indent="-228600">
              <a:buFont typeface="+mj-lt"/>
              <a:buAutoNum type="arabicPeriod"/>
            </a:pPr>
            <a:r>
              <a:rPr lang="bg-BG" dirty="0">
                <a:effectLst/>
                <a:latin typeface="Cambria" panose="02040503050406030204" pitchFamily="18" charset="0"/>
                <a:cs typeface="Times New Roman" panose="02020603050405020304" pitchFamily="18" charset="0"/>
              </a:rPr>
              <a:t>Е</a:t>
            </a:r>
            <a:r>
              <a:rPr lang="en-BG" dirty="0">
                <a:effectLst/>
                <a:latin typeface="Cambria" panose="02040503050406030204" pitchFamily="18" charset="0"/>
                <a:cs typeface="Times New Roman" panose="02020603050405020304" pitchFamily="18" charset="0"/>
              </a:rPr>
              <a:t>лектронна услуга</a:t>
            </a:r>
          </a:p>
          <a:p>
            <a:pPr marL="1143000" lvl="2" indent="-228600">
              <a:buFont typeface="+mj-lt"/>
              <a:buAutoNum type="arabicPeriod"/>
            </a:pPr>
            <a:r>
              <a:rPr lang="bg-BG" dirty="0" err="1">
                <a:effectLst/>
                <a:latin typeface="Cambria" panose="02040503050406030204" pitchFamily="18" charset="0"/>
                <a:cs typeface="Times New Roman" panose="02020603050405020304" pitchFamily="18" charset="0"/>
              </a:rPr>
              <a:t>Н</a:t>
            </a:r>
            <a:r>
              <a:rPr lang="en-BG" dirty="0">
                <a:effectLst/>
                <a:latin typeface="Cambria" panose="02040503050406030204" pitchFamily="18" charset="0"/>
                <a:cs typeface="Times New Roman" panose="02020603050405020304" pitchFamily="18" charset="0"/>
              </a:rPr>
              <a:t>а свободен достъп</a:t>
            </a:r>
          </a:p>
          <a:p>
            <a:pPr marL="1143000" lvl="2" indent="-228600">
              <a:buFont typeface="+mj-lt"/>
              <a:buAutoNum type="arabicPeriod"/>
            </a:pPr>
            <a:r>
              <a:rPr lang="bg-BG" dirty="0" err="1">
                <a:effectLst/>
                <a:latin typeface="Cambria" panose="02040503050406030204" pitchFamily="18" charset="0"/>
                <a:cs typeface="Times New Roman" panose="02020603050405020304" pitchFamily="18" charset="0"/>
              </a:rPr>
              <a:t>Ч</a:t>
            </a:r>
            <a:r>
              <a:rPr lang="en-BG" dirty="0">
                <a:effectLst/>
                <a:latin typeface="Cambria" panose="02040503050406030204" pitchFamily="18" charset="0"/>
                <a:cs typeface="Times New Roman" panose="02020603050405020304" pitchFamily="18" charset="0"/>
              </a:rPr>
              <a:t>рез идентифициран достъп</a:t>
            </a:r>
          </a:p>
          <a:p>
            <a:pPr marL="228600" lvl="0" indent="-228600">
              <a:buFont typeface="+mj-lt"/>
              <a:buAutoNum type="arabicPeriod"/>
            </a:pPr>
            <a:r>
              <a:rPr lang="en-BG" dirty="0">
                <a:effectLst/>
                <a:latin typeface="Cambria" panose="02040503050406030204" pitchFamily="18" charset="0"/>
                <a:cs typeface="Times New Roman" panose="02020603050405020304" pitchFamily="18" charset="0"/>
              </a:rPr>
              <a:t>Според вида на доставчика:</a:t>
            </a:r>
          </a:p>
          <a:p>
            <a:pPr marL="685800" lvl="1" indent="-228600">
              <a:buFont typeface="+mj-lt"/>
              <a:buAutoNum type="arabicPeriod"/>
            </a:pPr>
            <a:r>
              <a:rPr lang="bg-BG" dirty="0" err="1">
                <a:effectLst/>
                <a:latin typeface="Cambria" panose="02040503050406030204" pitchFamily="18" charset="0"/>
                <a:cs typeface="Times New Roman" panose="02020603050405020304" pitchFamily="18" charset="0"/>
              </a:rPr>
              <a:t>П</a:t>
            </a:r>
            <a:r>
              <a:rPr lang="en-BG" dirty="0">
                <a:effectLst/>
                <a:latin typeface="Cambria" panose="02040503050406030204" pitchFamily="18" charset="0"/>
                <a:cs typeface="Times New Roman" panose="02020603050405020304" pitchFamily="18" charset="0"/>
              </a:rPr>
              <a:t>ублична услуга</a:t>
            </a:r>
          </a:p>
          <a:p>
            <a:pPr marL="685800" lvl="1" indent="-228600">
              <a:buFont typeface="+mj-lt"/>
              <a:buAutoNum type="arabicPeriod"/>
            </a:pPr>
            <a:r>
              <a:rPr lang="bg-BG" dirty="0" err="1">
                <a:effectLst/>
                <a:latin typeface="Cambria" panose="02040503050406030204" pitchFamily="18" charset="0"/>
                <a:cs typeface="Times New Roman" panose="02020603050405020304" pitchFamily="18" charset="0"/>
              </a:rPr>
              <a:t>Ч</a:t>
            </a:r>
            <a:r>
              <a:rPr lang="en-BG" dirty="0">
                <a:effectLst/>
                <a:latin typeface="Cambria" panose="02040503050406030204" pitchFamily="18" charset="0"/>
                <a:cs typeface="Times New Roman" panose="02020603050405020304" pitchFamily="18" charset="0"/>
              </a:rPr>
              <a:t>астна услуга</a:t>
            </a:r>
          </a:p>
          <a:p>
            <a:pPr marL="685800" lvl="1" indent="-228600">
              <a:buFont typeface="+mj-lt"/>
              <a:buAutoNum type="arabicPeriod"/>
            </a:pPr>
            <a:r>
              <a:rPr lang="en-BG" dirty="0">
                <a:effectLst/>
                <a:latin typeface="Cambria" panose="02040503050406030204" pitchFamily="18" charset="0"/>
                <a:cs typeface="Times New Roman" panose="02020603050405020304" pitchFamily="18" charset="0"/>
              </a:rPr>
              <a:t>Смесен тип услуга</a:t>
            </a:r>
            <a:endParaRPr lang="en-BG" dirty="0"/>
          </a:p>
          <a:p>
            <a:endParaRPr lang="en-BG" dirty="0"/>
          </a:p>
          <a:p>
            <a:r>
              <a:rPr lang="en-BG" dirty="0"/>
              <a:t>Възможни са различни комбинаци между двата основни вида услуги: например Електронна публична услуга на свободен достъп и др. (вж. ..pdf </a:t>
            </a:r>
            <a:r>
              <a:rPr lang="bg-BG" dirty="0" err="1"/>
              <a:t>Л</a:t>
            </a:r>
            <a:r>
              <a:rPr lang="en-BG" dirty="0"/>
              <a:t>екцията за Тема 1)</a:t>
            </a:r>
          </a:p>
          <a:p>
            <a:endParaRPr lang="en-BG" dirty="0"/>
          </a:p>
          <a:p>
            <a:pPr algn="just"/>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Електронна услуга: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Това е всяка услуга, която се предлага и е достъпна в електронна среда в условията на интернет свързаност. Електронните услуги в повечето случаи не се нуждаят от допълнителен софтуер и работят през интернет браузър, като се достъпва конкретен интернет адрес (наречен URL).</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Публична услуга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Това е услуга, която се предоставя от органите на местната или централната власт на конкретна държава. Този тип услуги дават възможност на гражданите и бизнеса да подават информация, която се изисква от тях и обикновено е свързана с данъци и данъчни събития, осигуровки, трудова заетост. Почти за всеки такъв тип услуга съществува и услуга, която е „справка“. Справките могат да съдържат информация: за това какви данни сме подали към съответната институция; какво дължим – например какви неплатени данъци, такси, осигуровки или глоби имаме.</a:t>
            </a:r>
            <a:r>
              <a:rPr lang="en-BG" dirty="0">
                <a:effectLst/>
              </a:rPr>
              <a:t> </a:t>
            </a:r>
          </a:p>
          <a:p>
            <a:pPr algn="just"/>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Частна услуга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Този тип услуги се предлагат от частни компании. Най-разпространените частни услуги, които са обвързани с публичните, са свързани с електронното разплащане за публичните услуги. Това могат да бъдат различни системи за електронно банкиране на отделните банки, електронния портал за разплащане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ePay</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bg</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различни услуги от мобилни оператори, достъпни чрез тяхното приложение (например: електронна винетка).</a:t>
            </a:r>
            <a:r>
              <a:rPr lang="en-BG" dirty="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Електронна публична услуга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всяка услуга, която местната или държавна власт предоставя достъпна в електронна среда. Обикновено в сайтовете се указват чрез някой от следните варианти: услуги, портал за услуги, електронни услуги, е-община, регистрация, вход. Последната автоматично ви пренасочва към портала с електронните услуги, които се предлагат.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Електронна услуга на свободен достъп</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всяка услуга, за която не се изисква специален код, наличие на потребителски профил, сертификат за достъп, ПИК, ПИН или електронен подпис.</a:t>
            </a:r>
            <a:r>
              <a:rPr lang="en-BG" dirty="0">
                <a:effectLst/>
              </a:rPr>
              <a:t> </a:t>
            </a:r>
            <a:endParaRPr lang="en-BG" dirty="0"/>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3</a:t>
            </a:fld>
            <a:endParaRPr lang="en-GB"/>
          </a:p>
        </p:txBody>
      </p:sp>
    </p:spTree>
    <p:extLst>
      <p:ext uri="{BB962C8B-B14F-4D97-AF65-F5344CB8AC3E}">
        <p14:creationId xmlns:p14="http://schemas.microsoft.com/office/powerpoint/2010/main" val="350901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ПУБЛИЧНИ ЕЛЕКТРОННИ УСЛУГИ В </a:t>
            </a:r>
            <a:r>
              <a:rPr lang="bg-BG" dirty="0" err="1"/>
              <a:t>Р</a:t>
            </a:r>
            <a:r>
              <a:rPr lang="en-BG" dirty="0"/>
              <a:t>епублика България</a:t>
            </a:r>
          </a:p>
          <a:p>
            <a:endParaRPr lang="en-BG" dirty="0"/>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Можем да разграничим четири вида публични електронни услуги в РБ:</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bg-BG" sz="1200" b="1" dirty="0">
                <a:effectLst/>
                <a:latin typeface="Cambria" panose="02040503050406030204" pitchFamily="18" charset="0"/>
                <a:ea typeface="Times New Roman" panose="02020603050405020304" pitchFamily="18" charset="0"/>
                <a:cs typeface="Times New Roman" panose="02020603050405020304" pitchFamily="18" charset="0"/>
              </a:rPr>
              <a:t>Предлагани само от местната власт</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 това могат да бъдат всякакви услуги, които се извършват от дадена община или кметство. Обикновено общината или кметството разполагат със собствен уеб сайт за тази цел.</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bg-BG" sz="1200" b="1" dirty="0">
                <a:effectLst/>
                <a:latin typeface="Cambria" panose="02040503050406030204" pitchFamily="18" charset="0"/>
                <a:ea typeface="Times New Roman" panose="02020603050405020304" pitchFamily="18" charset="0"/>
                <a:cs typeface="Times New Roman" panose="02020603050405020304" pitchFamily="18" charset="0"/>
              </a:rPr>
              <a:t>Предлагани само от централната власт</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 това са услуги, които местната власт няма правомощия да извършва. Например: осигурителната система е централизирана, защото за нея отговаря НОИ или Агенцията по заетостта (АЗ), КАТ и други.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bg-BG" sz="1200" b="1" dirty="0">
                <a:effectLst/>
                <a:latin typeface="Cambria" panose="02040503050406030204" pitchFamily="18" charset="0"/>
                <a:ea typeface="Times New Roman" panose="02020603050405020304" pitchFamily="18" charset="0"/>
                <a:cs typeface="Times New Roman" panose="02020603050405020304" pitchFamily="18" charset="0"/>
              </a:rPr>
              <a:t>Предлагани от местните и централната власти</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 този вид услуги са достъпни през някои централизирани платформи, които имат достъп едновременно както до регистрите за услуги за местните власти, така и до регистрите на централната власт. Примери за такива платформи са:</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порталът на електронното правителство, достъпен от </a:t>
            </a:r>
            <a:r>
              <a:rPr lang="bg-BG" sz="12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https://egov.bg/</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 </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порталът на НАП, който може да покаже справки (и плащане) за местни данъци и такси към някои общини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bg-BG" sz="1200" b="1" dirty="0">
                <a:effectLst/>
                <a:latin typeface="Cambria" panose="02040503050406030204" pitchFamily="18" charset="0"/>
                <a:ea typeface="Times New Roman" panose="02020603050405020304" pitchFamily="18" charset="0"/>
                <a:cs typeface="Times New Roman" panose="02020603050405020304" pitchFamily="18" charset="0"/>
              </a:rPr>
              <a:t>Частни публични услуги</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 служат предимно за улесняване на разплащанията, свързани с публични услуги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платформата за електронно разплащане </a:t>
            </a:r>
            <a:r>
              <a:rPr lang="en-US" sz="12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a:t>
            </a:r>
            <a:r>
              <a:rPr lang="bg-BG" sz="12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a:t>
            </a:r>
            <a:r>
              <a:rPr lang="en-US" sz="12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ePay</a:t>
            </a:r>
            <a:r>
              <a:rPr lang="bg-BG" sz="12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a:t>
            </a:r>
            <a:r>
              <a:rPr lang="en-US" sz="12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bg</a:t>
            </a: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 , в който можем например да регистрираме имота си и когато общината публикува данъците и таксите, тази информация ще е видима там и ще можем да се разплатим. Това е алтернатива на възможностите, които ни предлага самата община или портала на НАП.</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Пример за частна публична услуга е например „е-фактура“ на Електрохолд България (фактура за тока в Северозападна България).</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4</a:t>
            </a:fld>
            <a:endParaRPr lang="en-GB"/>
          </a:p>
        </p:txBody>
      </p:sp>
    </p:spTree>
    <p:extLst>
      <p:ext uri="{BB962C8B-B14F-4D97-AF65-F5344CB8AC3E}">
        <p14:creationId xmlns:p14="http://schemas.microsoft.com/office/powerpoint/2010/main" val="329444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Всяка община в даден областен град е възможно (не винаги е факт) да има собствен уеб сайт.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Тук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виждате списък на официалните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уеб сайтове на местната власт по областни градове, подредени по азбучен ред</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bg-BG" dirty="0"/>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5</a:t>
            </a:fld>
            <a:endParaRPr lang="en-GB"/>
          </a:p>
        </p:txBody>
      </p:sp>
    </p:spTree>
    <p:extLst>
      <p:ext uri="{BB962C8B-B14F-4D97-AF65-F5344CB8AC3E}">
        <p14:creationId xmlns:p14="http://schemas.microsoft.com/office/powerpoint/2010/main" val="361546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spcBef>
                <a:spcPts val="1800"/>
              </a:spcBef>
              <a:buFont typeface="+mj-lt"/>
              <a:buNone/>
            </a:pPr>
            <a:r>
              <a:rPr lang="bg-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Услуги предоставяни от Столична голяма община (община София)</a:t>
            </a:r>
            <a:endParaRPr lang="en-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Достъпваме адреса, посочен по-горе</a:t>
            </a:r>
            <a:r>
              <a:rPr lang="en-BG" sz="12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http://www.sofia.bg/</a:t>
            </a:r>
            <a:endParaRPr lang="en-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В основното меню виждаме, че има „услуги“ и кликваме там, за да разберем какво точно можем да направим онлайн. </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Обикновено първо ще попаднем на списък със самите услуги и телефони на служители, които отговарят за тях. </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За да ги достъпим онлайн трябва да огледаме страницата (обикновено горната дясна част, или горна централна част) </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и да намерим думи като „вход“ или „регистрация“. Това ще означава, че ако вече сме се регистрирали, ще можем да </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достъпим електронните услуги. Ако не сме – задължително условие за използването на която и да електронна услуга, </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която предоставя лични данни е да се регистрираме.</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6</a:t>
            </a:fld>
            <a:endParaRPr lang="en-GB"/>
          </a:p>
        </p:txBody>
      </p:sp>
    </p:spTree>
    <p:extLst>
      <p:ext uri="{BB962C8B-B14F-4D97-AF65-F5344CB8AC3E}">
        <p14:creationId xmlns:p14="http://schemas.microsoft.com/office/powerpoint/2010/main" val="362289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spcBef>
                <a:spcPts val="1800"/>
              </a:spcBef>
              <a:buFont typeface="+mj-lt"/>
              <a:buNone/>
            </a:pPr>
            <a:r>
              <a:rPr lang="bg-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Услуги предоставяни от община Благоевград</a:t>
            </a:r>
            <a:endParaRPr lang="en-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Община Благоевград е пример за местна власт, която освен че предоставя услуги чрез единния модел за услуги </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на електронното правителство, предлага и собствена информационна система за електронно предлагане на административни услуги. </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en-BG" sz="1200" dirty="0">
                <a:effectLst/>
                <a:latin typeface="Cambria" panose="02040503050406030204" pitchFamily="18" charset="0"/>
                <a:ea typeface="Times New Roman" panose="02020603050405020304" pitchFamily="18" charset="0"/>
                <a:cs typeface="Times New Roman" panose="02020603050405020304" pitchFamily="18" charset="0"/>
              </a:rPr>
              <a:t>Адресът за достъп може да откриете в слайда с линковете за различните общини.</a:t>
            </a:r>
          </a:p>
          <a:p>
            <a:endParaRPr lang="bg-BG" dirty="0"/>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7</a:t>
            </a:fld>
            <a:endParaRPr lang="en-GB"/>
          </a:p>
        </p:txBody>
      </p:sp>
    </p:spTree>
    <p:extLst>
      <p:ext uri="{BB962C8B-B14F-4D97-AF65-F5344CB8AC3E}">
        <p14:creationId xmlns:p14="http://schemas.microsoft.com/office/powerpoint/2010/main" val="116027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lgn="just">
              <a:spcBef>
                <a:spcPts val="1800"/>
              </a:spcBef>
            </a:pPr>
            <a:r>
              <a:rPr lang="bg-BG" sz="1800" b="1" u="sng" kern="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Регистър на публични административни услуги в </a:t>
            </a:r>
            <a:r>
              <a:rPr lang="en-BG" sz="1800" b="1" u="sng" kern="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Република България</a:t>
            </a:r>
            <a:endParaRPr lang="en-BG" sz="1800" b="1" kern="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gn="just"/>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Всяка една държавна и общинска администрация се подчинява на принципите за унифицираност и субординация.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Унифицираност</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означава, че ако говорим административни услуги, които се предлагат от една община, то всички общини ще предлагат едни и същи административни услуги.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Субординация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ще означава, че например за да получим някакъв документ от централната власт ще е необходим друг документ, издаден от местната власт. Например ако поискаме от НАП да ни издаде удостоверение, че не дължим суми за местни данъци и такси, системата ще изисква информация от всички общини.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8</a:t>
            </a:fld>
            <a:endParaRPr lang="en-GB"/>
          </a:p>
        </p:txBody>
      </p:sp>
    </p:spTree>
    <p:extLst>
      <p:ext uri="{BB962C8B-B14F-4D97-AF65-F5344CB8AC3E}">
        <p14:creationId xmlns:p14="http://schemas.microsoft.com/office/powerpoint/2010/main" val="202962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a:effectLst/>
                <a:latin typeface="Cambria" panose="02040503050406030204" pitchFamily="18" charset="0"/>
                <a:ea typeface="Times New Roman" panose="02020603050405020304" pitchFamily="18" charset="0"/>
                <a:cs typeface="Times New Roman" panose="02020603050405020304" pitchFamily="18" charset="0"/>
              </a:rPr>
              <a:t>От няколко години в РБ се разработва т.нар. платформа за електронно правителство. Целта на платформата е да предоставя единно място за достъп до всички административни публични услуги на страната. Платформата има цел да интегрира базите от данни по общини, така че всеки гражданин или бизнес да има достъп до своите данни и да може по електронен път да подава и достъпва информация. Системата е базирана на т.нар. единен модел на услугите, който унифицира имената услугите и ги подрежда в няколко категории, според това кой предоставя услугата – държавна, общинска, областна администрация или специализирани териториални администрации.</a:t>
            </a:r>
            <a:endParaRPr lang="en-BG" sz="12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BG" sz="1200" dirty="0">
                <a:effectLst/>
                <a:latin typeface="Cambria" panose="02040503050406030204" pitchFamily="18" charset="0"/>
                <a:cs typeface="Times New Roman" panose="02020603050405020304" pitchFamily="18" charset="0"/>
              </a:rPr>
              <a:t>Регистърът е достъпен на адрес: </a:t>
            </a:r>
            <a:r>
              <a:rPr lang="en-GB" sz="1200" dirty="0">
                <a:effectLst/>
                <a:latin typeface="Cambria" panose="02040503050406030204" pitchFamily="18" charset="0"/>
                <a:cs typeface="Times New Roman" panose="02020603050405020304" pitchFamily="18" charset="0"/>
              </a:rPr>
              <a:t>https://</a:t>
            </a:r>
            <a:r>
              <a:rPr lang="en-GB" sz="1200" dirty="0" err="1">
                <a:effectLst/>
                <a:latin typeface="Cambria" panose="02040503050406030204" pitchFamily="18" charset="0"/>
                <a:cs typeface="Times New Roman" panose="02020603050405020304" pitchFamily="18" charset="0"/>
              </a:rPr>
              <a:t>iisda.government.bg</a:t>
            </a:r>
            <a:r>
              <a:rPr lang="en-GB" sz="1200" dirty="0">
                <a:effectLst/>
                <a:latin typeface="Cambria" panose="02040503050406030204" pitchFamily="18" charset="0"/>
                <a:cs typeface="Times New Roman" panose="02020603050405020304" pitchFamily="18" charset="0"/>
              </a:rPr>
              <a:t>/</a:t>
            </a:r>
            <a:endParaRPr lang="bg-BG" dirty="0"/>
          </a:p>
        </p:txBody>
      </p:sp>
      <p:sp>
        <p:nvSpPr>
          <p:cNvPr id="4" name="Slide Number Placeholder 3"/>
          <p:cNvSpPr>
            <a:spLocks noGrp="1"/>
          </p:cNvSpPr>
          <p:nvPr>
            <p:ph type="sldNum" sz="quarter" idx="5"/>
          </p:nvPr>
        </p:nvSpPr>
        <p:spPr/>
        <p:txBody>
          <a:bodyPr/>
          <a:lstStyle/>
          <a:p>
            <a:pPr>
              <a:defRPr/>
            </a:pPr>
            <a:fld id="{9B10276E-8453-45F0-86BE-38A31A1DEB8F}" type="slidenum">
              <a:rPr lang="en-GB" smtClean="0"/>
              <a:pPr>
                <a:defRPr/>
              </a:pPr>
              <a:t>9</a:t>
            </a:fld>
            <a:endParaRPr lang="en-GB"/>
          </a:p>
        </p:txBody>
      </p:sp>
    </p:spTree>
    <p:extLst>
      <p:ext uri="{BB962C8B-B14F-4D97-AF65-F5344CB8AC3E}">
        <p14:creationId xmlns:p14="http://schemas.microsoft.com/office/powerpoint/2010/main" val="1340524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2985785"/>
          </a:xfrm>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45473" y="4684222"/>
            <a:ext cx="8363516"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74DD7BA2-3281-4CAE-B481-A466A1C542DA}" type="slidenum">
              <a:rPr lang="en-GB"/>
              <a:pPr>
                <a:defRPr/>
              </a:pPr>
              <a:t>‹#›</a:t>
            </a:fld>
            <a:endParaRPr lang="en-GB"/>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pPr>
              <a:defRPr/>
            </a:pPr>
            <a:r>
              <a:rPr lang="ru-RU" dirty="0"/>
              <a:t>Европейска Рамка на дигиталните компетентности с петте области на</a:t>
            </a:r>
            <a:br>
              <a:rPr lang="en-GB" dirty="0"/>
            </a:br>
            <a:r>
              <a:rPr lang="ru-RU" dirty="0"/>
              <a:t>дигитална</a:t>
            </a:r>
            <a:r>
              <a:rPr lang="en-GB" dirty="0"/>
              <a:t> </a:t>
            </a:r>
            <a:r>
              <a:rPr lang="ru-RU" dirty="0"/>
              <a:t>компетентност</a:t>
            </a:r>
            <a:r>
              <a:rPr lang="en-GB" dirty="0"/>
              <a:t> </a:t>
            </a:r>
            <a:r>
              <a:rPr lang="ru-RU" dirty="0"/>
              <a:t>и 21 дигитални умения/ компетентности (DigComp 2.1)</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73" y="318320"/>
            <a:ext cx="4286250" cy="1028700"/>
          </a:xfrm>
          <a:prstGeom prst="rect">
            <a:avLst/>
          </a:prstGeom>
        </p:spPr>
      </p:pic>
    </p:spTree>
    <p:extLst>
      <p:ext uri="{BB962C8B-B14F-4D97-AF65-F5344CB8AC3E}">
        <p14:creationId xmlns:p14="http://schemas.microsoft.com/office/powerpoint/2010/main" val="120915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91549104-7D14-4124-BDE8-A583F4213B2A}" type="slidenum">
              <a:rPr lang="en-GB"/>
              <a:pPr>
                <a:defRPr/>
              </a:pPr>
              <a:t>‹#›</a:t>
            </a:fld>
            <a:endParaRPr lang="en-GB" dirty="0"/>
          </a:p>
        </p:txBody>
      </p:sp>
    </p:spTree>
    <p:extLst>
      <p:ext uri="{BB962C8B-B14F-4D97-AF65-F5344CB8AC3E}">
        <p14:creationId xmlns:p14="http://schemas.microsoft.com/office/powerpoint/2010/main" val="26165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7" name="Slide Number Placeholder 5"/>
          <p:cNvSpPr>
            <a:spLocks noGrp="1"/>
          </p:cNvSpPr>
          <p:nvPr>
            <p:ph type="sldNum" sz="quarter" idx="11"/>
          </p:nvPr>
        </p:nvSpPr>
        <p:spPr/>
        <p:txBody>
          <a:bodyPr/>
          <a:lstStyle>
            <a:lvl1pPr algn="r">
              <a:defRPr sz="1050">
                <a:solidFill>
                  <a:schemeClr val="tx1"/>
                </a:solidFill>
              </a:defRPr>
            </a:lvl1pPr>
          </a:lstStyle>
          <a:p>
            <a:pPr>
              <a:defRPr/>
            </a:pPr>
            <a:fld id="{DA1AF14A-5F0C-439E-9D32-0E48D454566F}" type="slidenum">
              <a:rPr lang="en-GB"/>
              <a:pPr>
                <a:defRPr/>
              </a:pPr>
              <a:t>‹#›</a:t>
            </a:fld>
            <a:endParaRPr lang="en-GB" dirty="0"/>
          </a:p>
        </p:txBody>
      </p:sp>
    </p:spTree>
    <p:extLst>
      <p:ext uri="{BB962C8B-B14F-4D97-AF65-F5344CB8AC3E}">
        <p14:creationId xmlns:p14="http://schemas.microsoft.com/office/powerpoint/2010/main" val="132971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0488" indent="-90488">
              <a:buFont typeface="Arial" panose="020B0604020202020204" pitchFamily="34" charset="0"/>
              <a:buChar char="•"/>
              <a:defRPr/>
            </a:lvl1pPr>
            <a:lvl2pPr marL="382588" indent="-182563">
              <a:buFont typeface="Arial" panose="020B0604020202020204" pitchFamily="34" charset="0"/>
              <a:buChar char="•"/>
              <a:defRPr/>
            </a:lvl2pPr>
            <a:lvl3pPr marL="566738" indent="-182563">
              <a:buFont typeface="Arial" panose="020B0604020202020204" pitchFamily="34" charset="0"/>
              <a:buChar char="•"/>
              <a:defRPr/>
            </a:lvl3pPr>
            <a:lvl4pPr marL="749300" indent="-182563">
              <a:buFont typeface="Arial" panose="020B0604020202020204" pitchFamily="34" charset="0"/>
              <a:buChar char="•"/>
              <a:defRPr/>
            </a:lvl4pPr>
            <a:lvl5pPr marL="931863" indent="-18256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709C5159-182D-4C2F-A853-14B47A34D615}" type="slidenum">
              <a:rPr lang="en-GB"/>
              <a:pPr>
                <a:defRPr/>
              </a:pPr>
              <a:t>‹#›</a:t>
            </a:fld>
            <a:endParaRPr lang="en-GB" dirty="0"/>
          </a:p>
        </p:txBody>
      </p:sp>
    </p:spTree>
    <p:extLst>
      <p:ext uri="{BB962C8B-B14F-4D97-AF65-F5344CB8AC3E}">
        <p14:creationId xmlns:p14="http://schemas.microsoft.com/office/powerpoint/2010/main" val="327992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2DEAD4DF-16C8-4075-93F9-48355EDBC0E1}" type="slidenum">
              <a:rPr lang="en-GB"/>
              <a:pPr>
                <a:defRPr/>
              </a:pPr>
              <a:t>‹#›</a:t>
            </a:fld>
            <a:endParaRPr lang="en-GB" dirty="0"/>
          </a:p>
        </p:txBody>
      </p:sp>
    </p:spTree>
    <p:extLst>
      <p:ext uri="{BB962C8B-B14F-4D97-AF65-F5344CB8AC3E}">
        <p14:creationId xmlns:p14="http://schemas.microsoft.com/office/powerpoint/2010/main" val="38747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US" dirty="0"/>
              <a:t>Click to edit Master title style</a:t>
            </a:r>
          </a:p>
        </p:txBody>
      </p:sp>
      <p:sp>
        <p:nvSpPr>
          <p:cNvPr id="3" name="Content Placeholder 2"/>
          <p:cNvSpPr>
            <a:spLocks noGrp="1"/>
          </p:cNvSpPr>
          <p:nvPr>
            <p:ph sz="half" idx="1"/>
          </p:nvPr>
        </p:nvSpPr>
        <p:spPr>
          <a:xfrm>
            <a:off x="0" y="1621226"/>
            <a:ext cx="603503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9" name="Slide Number Placeholder 5"/>
          <p:cNvSpPr>
            <a:spLocks noGrp="1"/>
          </p:cNvSpPr>
          <p:nvPr>
            <p:ph type="sldNum" sz="quarter" idx="11"/>
          </p:nvPr>
        </p:nvSpPr>
        <p:spPr/>
        <p:txBody>
          <a:bodyPr/>
          <a:lstStyle>
            <a:lvl1pPr algn="r">
              <a:defRPr sz="1050">
                <a:solidFill>
                  <a:schemeClr val="tx1"/>
                </a:solidFill>
              </a:defRPr>
            </a:lvl1pPr>
          </a:lstStyle>
          <a:p>
            <a:pPr>
              <a:defRPr/>
            </a:pPr>
            <a:fld id="{A528CD17-4247-4B67-A44A-56048501A769}" type="slidenum">
              <a:rPr lang="en-GB"/>
              <a:pPr>
                <a:defRPr/>
              </a:pPr>
              <a:t>‹#›</a:t>
            </a:fld>
            <a:endParaRPr lang="en-GB" dirty="0"/>
          </a:p>
        </p:txBody>
      </p:sp>
    </p:spTree>
    <p:extLst>
      <p:ext uri="{BB962C8B-B14F-4D97-AF65-F5344CB8AC3E}">
        <p14:creationId xmlns:p14="http://schemas.microsoft.com/office/powerpoint/2010/main" val="412589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638232"/>
            <a:ext cx="597408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defRPr/>
            </a:lvl1pPr>
          </a:lstStyle>
          <a:p>
            <a:pPr>
              <a:defRPr/>
            </a:pPr>
            <a:fld id="{395CF1FF-1288-4E66-A247-32226B2B2224}" type="slidenum">
              <a:rPr lang="en-GB"/>
              <a:pPr>
                <a:defRPr/>
              </a:pPr>
              <a:t>‹#›</a:t>
            </a:fld>
            <a:endParaRPr lang="en-GB" dirty="0"/>
          </a:p>
        </p:txBody>
      </p:sp>
    </p:spTree>
    <p:extLst>
      <p:ext uri="{BB962C8B-B14F-4D97-AF65-F5344CB8AC3E}">
        <p14:creationId xmlns:p14="http://schemas.microsoft.com/office/powerpoint/2010/main" val="69163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4" name="Slide Number Placeholder 5"/>
          <p:cNvSpPr>
            <a:spLocks noGrp="1"/>
          </p:cNvSpPr>
          <p:nvPr>
            <p:ph type="sldNum" sz="quarter" idx="11"/>
          </p:nvPr>
        </p:nvSpPr>
        <p:spPr/>
        <p:txBody>
          <a:bodyPr/>
          <a:lstStyle>
            <a:lvl1pPr>
              <a:defRPr/>
            </a:lvl1pPr>
          </a:lstStyle>
          <a:p>
            <a:pPr>
              <a:defRPr/>
            </a:pPr>
            <a:fld id="{227BDDC5-8D53-47EA-B3FF-51BC47B977DE}" type="slidenum">
              <a:rPr lang="en-GB"/>
              <a:pPr>
                <a:defRPr/>
              </a:pPr>
              <a:t>‹#›</a:t>
            </a:fld>
            <a:endParaRPr lang="en-GB" dirty="0"/>
          </a:p>
        </p:txBody>
      </p:sp>
    </p:spTree>
    <p:extLst>
      <p:ext uri="{BB962C8B-B14F-4D97-AF65-F5344CB8AC3E}">
        <p14:creationId xmlns:p14="http://schemas.microsoft.com/office/powerpoint/2010/main" val="244350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lgn="r">
              <a:defRPr sz="1050">
                <a:solidFill>
                  <a:schemeClr val="tx1"/>
                </a:solidFill>
              </a:defRPr>
            </a:lvl1pPr>
          </a:lstStyle>
          <a:p>
            <a:pPr>
              <a:defRPr/>
            </a:pPr>
            <a:fld id="{F9C4AEA8-F69B-4C08-A93F-864E2A8801A6}" type="slidenum">
              <a:rPr lang="en-GB"/>
              <a:pPr>
                <a:defRPr/>
              </a:pPr>
              <a:t>‹#›</a:t>
            </a:fld>
            <a:endParaRPr lang="en-GB" dirty="0"/>
          </a:p>
        </p:txBody>
      </p:sp>
    </p:spTree>
    <p:extLst>
      <p:ext uri="{BB962C8B-B14F-4D97-AF65-F5344CB8AC3E}">
        <p14:creationId xmlns:p14="http://schemas.microsoft.com/office/powerpoint/2010/main" val="423940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320295" y="594359"/>
            <a:ext cx="7577296" cy="5710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pPr>
              <a:defRPr/>
            </a:pPr>
            <a:fld id="{97B62623-3FD5-4528-A7DA-B798290557C9}" type="slidenum">
              <a:rPr lang="en-GB"/>
              <a:pPr>
                <a:defRPr/>
              </a:pPr>
              <a:t>‹#›</a:t>
            </a:fld>
            <a:endParaRPr lang="en-GB" dirty="0"/>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tx1"/>
                </a:solidFill>
              </a:defRPr>
            </a:lvl1p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7919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7C715950-CA5E-423F-A78E-33EEF9ABD641}" type="slidenum">
              <a:rPr lang="en-GB"/>
              <a:pPr>
                <a:defRPr/>
              </a:pPr>
              <a:t>‹#›</a:t>
            </a:fld>
            <a:endParaRPr lang="en-GB" dirty="0"/>
          </a:p>
        </p:txBody>
      </p:sp>
    </p:spTree>
    <p:extLst>
      <p:ext uri="{BB962C8B-B14F-4D97-AF65-F5344CB8AC3E}">
        <p14:creationId xmlns:p14="http://schemas.microsoft.com/office/powerpoint/2010/main" val="16220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tx1"/>
                </a:solidFill>
                <a:latin typeface="+mn-lt"/>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fld id="{390887D0-5495-4808-AAFF-825DF0837BE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16" r:id="rId5"/>
    <p:sldLayoutId id="2147483717" r:id="rId6"/>
    <p:sldLayoutId id="2147483722" r:id="rId7"/>
    <p:sldLayoutId id="2147483723" r:id="rId8"/>
    <p:sldLayoutId id="2147483724" r:id="rId9"/>
    <p:sldLayoutId id="2147483718" r:id="rId10"/>
    <p:sldLayoutId id="2147483725" r:id="rId11"/>
  </p:sldLayoutIdLst>
  <p:hf sldNum="0" hdr="0" dt="0"/>
  <p:txStyles>
    <p:titleStyle>
      <a:lvl1pPr algn="ctr"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2pPr>
      <a:lvl3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3pPr>
      <a:lvl4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4pPr>
      <a:lvl5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5pPr>
      <a:lvl6pPr marL="457200" algn="ctr" rtl="0" fontAlgn="base">
        <a:lnSpc>
          <a:spcPct val="85000"/>
        </a:lnSpc>
        <a:spcBef>
          <a:spcPct val="0"/>
        </a:spcBef>
        <a:spcAft>
          <a:spcPct val="0"/>
        </a:spcAft>
        <a:defRPr sz="4800">
          <a:solidFill>
            <a:schemeClr val="tx1"/>
          </a:solidFill>
          <a:latin typeface="Calibri" panose="020F0502020204030204" pitchFamily="34" charset="0"/>
        </a:defRPr>
      </a:lvl6pPr>
      <a:lvl7pPr marL="914400" algn="ctr" rtl="0" fontAlgn="base">
        <a:lnSpc>
          <a:spcPct val="85000"/>
        </a:lnSpc>
        <a:spcBef>
          <a:spcPct val="0"/>
        </a:spcBef>
        <a:spcAft>
          <a:spcPct val="0"/>
        </a:spcAft>
        <a:defRPr sz="4800">
          <a:solidFill>
            <a:schemeClr val="tx1"/>
          </a:solidFill>
          <a:latin typeface="Calibri" panose="020F0502020204030204" pitchFamily="34" charset="0"/>
        </a:defRPr>
      </a:lvl7pPr>
      <a:lvl8pPr marL="1371600" algn="ctr" rtl="0" fontAlgn="base">
        <a:lnSpc>
          <a:spcPct val="85000"/>
        </a:lnSpc>
        <a:spcBef>
          <a:spcPct val="0"/>
        </a:spcBef>
        <a:spcAft>
          <a:spcPct val="0"/>
        </a:spcAft>
        <a:defRPr sz="4800">
          <a:solidFill>
            <a:schemeClr val="tx1"/>
          </a:solidFill>
          <a:latin typeface="Calibri" panose="020F0502020204030204" pitchFamily="34" charset="0"/>
        </a:defRPr>
      </a:lvl8pPr>
      <a:lvl9pPr marL="1828800" algn="ctr" rtl="0" fontAlgn="base">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www.razgrad.bg/" TargetMode="External"/><Relationship Id="rId13" Type="http://schemas.openxmlformats.org/officeDocument/2006/relationships/hyperlink" Target="http://www.vratza.bg/" TargetMode="External"/><Relationship Id="rId18" Type="http://schemas.openxmlformats.org/officeDocument/2006/relationships/hyperlink" Target="http://www.sofia.bg/" TargetMode="External"/><Relationship Id="rId26" Type="http://schemas.openxmlformats.org/officeDocument/2006/relationships/hyperlink" Target="http://www.shumen.bg/" TargetMode="External"/><Relationship Id="rId3" Type="http://schemas.openxmlformats.org/officeDocument/2006/relationships/hyperlink" Target="http://www.blgmun.com/" TargetMode="External"/><Relationship Id="rId21" Type="http://schemas.openxmlformats.org/officeDocument/2006/relationships/hyperlink" Target="http://www.kardjali.bg/" TargetMode="External"/><Relationship Id="rId7" Type="http://schemas.openxmlformats.org/officeDocument/2006/relationships/hyperlink" Target="http://www.varna.bg/" TargetMode="External"/><Relationship Id="rId12" Type="http://schemas.openxmlformats.org/officeDocument/2006/relationships/hyperlink" Target="http://www.silistra.bg/" TargetMode="External"/><Relationship Id="rId17" Type="http://schemas.openxmlformats.org/officeDocument/2006/relationships/hyperlink" Target="http://www.dobrich.bg/" TargetMode="External"/><Relationship Id="rId25" Type="http://schemas.openxmlformats.org/officeDocument/2006/relationships/hyperlink" Target="http://www.montana.bg/" TargetMode="External"/><Relationship Id="rId2" Type="http://schemas.openxmlformats.org/officeDocument/2006/relationships/notesSlide" Target="../notesSlides/notesSlide5.xml"/><Relationship Id="rId16" Type="http://schemas.openxmlformats.org/officeDocument/2006/relationships/hyperlink" Target="http://www.smolyan.bg/" TargetMode="External"/><Relationship Id="rId20" Type="http://schemas.openxmlformats.org/officeDocument/2006/relationships/hyperlink" Target="http://www.starazagora.bg/" TargetMode="External"/><Relationship Id="rId29" Type="http://schemas.openxmlformats.org/officeDocument/2006/relationships/hyperlink" Target="http://pernik.bg/" TargetMode="External"/><Relationship Id="rId1" Type="http://schemas.openxmlformats.org/officeDocument/2006/relationships/slideLayout" Target="../slideLayouts/slideLayout2.xml"/><Relationship Id="rId6" Type="http://schemas.openxmlformats.org/officeDocument/2006/relationships/hyperlink" Target="http://www.plovdiv.bg/" TargetMode="External"/><Relationship Id="rId11" Type="http://schemas.openxmlformats.org/officeDocument/2006/relationships/hyperlink" Target="http://www.vidin.bg/" TargetMode="External"/><Relationship Id="rId24" Type="http://schemas.openxmlformats.org/officeDocument/2006/relationships/hyperlink" Target="http://www.haskovo.bg/" TargetMode="External"/><Relationship Id="rId5" Type="http://schemas.openxmlformats.org/officeDocument/2006/relationships/hyperlink" Target="http://www.burgas.bg/" TargetMode="External"/><Relationship Id="rId15" Type="http://schemas.openxmlformats.org/officeDocument/2006/relationships/hyperlink" Target="http://www.gabrovo.bg/" TargetMode="External"/><Relationship Id="rId23" Type="http://schemas.openxmlformats.org/officeDocument/2006/relationships/hyperlink" Target="http://www.lovech.bg/" TargetMode="External"/><Relationship Id="rId28" Type="http://schemas.openxmlformats.org/officeDocument/2006/relationships/hyperlink" Target="http://www.yambol.bg/" TargetMode="External"/><Relationship Id="rId10" Type="http://schemas.openxmlformats.org/officeDocument/2006/relationships/hyperlink" Target="http://www.ruse-bg.eu/" TargetMode="External"/><Relationship Id="rId19" Type="http://schemas.openxmlformats.org/officeDocument/2006/relationships/hyperlink" Target="http://www.kustendil.bg/" TargetMode="External"/><Relationship Id="rId4" Type="http://schemas.openxmlformats.org/officeDocument/2006/relationships/hyperlink" Target="http://www.pleven.bg/" TargetMode="External"/><Relationship Id="rId9" Type="http://schemas.openxmlformats.org/officeDocument/2006/relationships/hyperlink" Target="https://www.veliko-tarnovo.bg/" TargetMode="External"/><Relationship Id="rId14" Type="http://schemas.openxmlformats.org/officeDocument/2006/relationships/hyperlink" Target="http://www.sliven.bg/" TargetMode="External"/><Relationship Id="rId22" Type="http://schemas.openxmlformats.org/officeDocument/2006/relationships/hyperlink" Target="http://www.targovishte.bg/" TargetMode="External"/><Relationship Id="rId27" Type="http://schemas.openxmlformats.org/officeDocument/2006/relationships/hyperlink" Target="http://www.pazardjik.b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iisda.government.b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50" y="1568450"/>
            <a:ext cx="8362950" cy="2984500"/>
          </a:xfrm>
        </p:spPr>
        <p:txBody>
          <a:bodyPr>
            <a:normAutofit fontScale="90000"/>
          </a:bodyPr>
          <a:lstStyle/>
          <a:p>
            <a:pPr eaLnBrk="1" fontAlgn="auto" hangingPunct="1">
              <a:spcAft>
                <a:spcPts val="0"/>
              </a:spcAft>
              <a:defRPr/>
            </a:pPr>
            <a:r>
              <a:rPr lang="en-GB" dirty="0"/>
              <a:t>ДИГИТАЛНИ ПУБЛИЧНИ УСЛУГИ</a:t>
            </a:r>
          </a:p>
        </p:txBody>
      </p:sp>
      <p:sp>
        <p:nvSpPr>
          <p:cNvPr id="3" name="Subtitle 2"/>
          <p:cNvSpPr>
            <a:spLocks noGrp="1"/>
          </p:cNvSpPr>
          <p:nvPr>
            <p:ph type="subTitle" idx="1"/>
          </p:nvPr>
        </p:nvSpPr>
        <p:spPr>
          <a:xfrm>
            <a:off x="146050" y="4684713"/>
            <a:ext cx="8362950" cy="1143000"/>
          </a:xfrm>
        </p:spPr>
        <p:txBody>
          <a:bodyPr rtlCol="0"/>
          <a:lstStyle/>
          <a:p>
            <a:pPr eaLnBrk="1" fontAlgn="auto" hangingPunct="1">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Тема 1: Електронни услуги в РБ</a:t>
            </a:r>
            <a:endParaRPr lang="en-GB" dirty="0"/>
          </a:p>
        </p:txBody>
      </p:sp>
      <p:sp>
        <p:nvSpPr>
          <p:cNvPr id="4" name="Footer Placeholder 3"/>
          <p:cNvSpPr>
            <a:spLocks noGrp="1"/>
          </p:cNvSpPr>
          <p:nvPr>
            <p:ph type="ftr" sz="quarter" idx="11"/>
          </p:nvPr>
        </p:nvSpPr>
        <p:spPr/>
        <p:txBody>
          <a:bodyPr/>
          <a:lstStyle/>
          <a:p>
            <a:pPr>
              <a:defRPr/>
            </a:pPr>
            <a:r>
              <a:rPr lang="ru-RU" dirty="0"/>
              <a:t> </a:t>
            </a:r>
            <a:r>
              <a:rPr lang="ru-RU" dirty="0" err="1"/>
              <a:t>Европейска</a:t>
            </a:r>
            <a:r>
              <a:rPr lang="ru-RU" dirty="0"/>
              <a:t> Рамка на </a:t>
            </a:r>
            <a:r>
              <a:rPr lang="ru-RU" dirty="0" err="1"/>
              <a:t>дигиталните</a:t>
            </a:r>
            <a:r>
              <a:rPr lang="ru-RU" dirty="0"/>
              <a:t> компетентности с </a:t>
            </a:r>
            <a:r>
              <a:rPr lang="ru-RU" dirty="0" err="1"/>
              <a:t>петте</a:t>
            </a:r>
            <a:r>
              <a:rPr lang="ru-RU" dirty="0"/>
              <a:t> области на </a:t>
            </a:r>
            <a:r>
              <a:rPr lang="ru-RU" dirty="0" err="1"/>
              <a:t>дигитална</a:t>
            </a:r>
            <a:r>
              <a:rPr lang="ru-RU" dirty="0"/>
              <a:t> </a:t>
            </a:r>
            <a:r>
              <a:rPr lang="ru-RU" dirty="0" err="1"/>
              <a:t>компетентност</a:t>
            </a:r>
            <a:br>
              <a:rPr lang="en-GB" dirty="0"/>
            </a:br>
            <a:r>
              <a:rPr lang="ru-RU" dirty="0"/>
              <a:t>и 21 </a:t>
            </a:r>
            <a:r>
              <a:rPr lang="ru-RU" dirty="0" err="1"/>
              <a:t>дигитални</a:t>
            </a:r>
            <a:r>
              <a:rPr lang="ru-RU" dirty="0"/>
              <a:t> умения/ компетентности (</a:t>
            </a:r>
            <a:r>
              <a:rPr lang="ru-RU" dirty="0" err="1"/>
              <a:t>DigComp</a:t>
            </a:r>
            <a:r>
              <a:rPr lang="ru-RU" dirty="0"/>
              <a:t>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p:txBody>
          <a:bodyPr>
            <a:normAutofit fontScale="90000"/>
          </a:bodyPr>
          <a:lstStyle/>
          <a:p>
            <a:r>
              <a:rPr lang="bg-BG" dirty="0"/>
              <a:t>РЕГИСТЪР НА ПУБЛИЧНИ АДМИНИСТРАТИВНИ УСЛУГИ В РБ</a:t>
            </a:r>
            <a:endParaRPr lang="en-BG"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2123286786"/>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64835DF4-FEF9-59DA-48BE-4AB9F73BB4B7}"/>
              </a:ext>
            </a:extLst>
          </p:cNvPr>
          <p:cNvSpPr>
            <a:spLocks noGrp="1"/>
          </p:cNvSpPr>
          <p:nvPr>
            <p:ph type="body" sz="half" idx="2"/>
          </p:nvPr>
        </p:nvSpPr>
        <p:spPr/>
        <p:txBody>
          <a:bodyPr/>
          <a:lstStyle/>
          <a:p>
            <a:r>
              <a:rPr lang="bg-BG" sz="1600" dirty="0">
                <a:effectLst/>
                <a:latin typeface="Cambria" panose="02040503050406030204" pitchFamily="18" charset="0"/>
                <a:ea typeface="Times New Roman" panose="02020603050405020304" pitchFamily="18" charset="0"/>
                <a:cs typeface="Times New Roman" panose="02020603050405020304" pitchFamily="18" charset="0"/>
              </a:rPr>
              <a:t>Списъкът на публичните административни услуги е наличен пак там, като той е част от „Административния регистър“ и се нарича „ Регистър на услугите“ и включва следните раздели с услуги</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84011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50" y="1568450"/>
            <a:ext cx="8362950" cy="2984500"/>
          </a:xfrm>
        </p:spPr>
        <p:txBody>
          <a:bodyPr>
            <a:normAutofit fontScale="90000"/>
          </a:bodyPr>
          <a:lstStyle/>
          <a:p>
            <a:pPr eaLnBrk="1" fontAlgn="auto" hangingPunct="1">
              <a:spcAft>
                <a:spcPts val="0"/>
              </a:spcAft>
              <a:defRPr/>
            </a:pPr>
            <a:r>
              <a:rPr lang="en-GB" dirty="0"/>
              <a:t>ДИГИТАЛНИ ПУБЛИЧНИ УСЛУГИ</a:t>
            </a:r>
          </a:p>
        </p:txBody>
      </p:sp>
      <p:sp>
        <p:nvSpPr>
          <p:cNvPr id="3" name="Subtitle 2"/>
          <p:cNvSpPr>
            <a:spLocks noGrp="1"/>
          </p:cNvSpPr>
          <p:nvPr>
            <p:ph type="subTitle" idx="1"/>
          </p:nvPr>
        </p:nvSpPr>
        <p:spPr>
          <a:xfrm>
            <a:off x="146050" y="4684713"/>
            <a:ext cx="8362950" cy="1143000"/>
          </a:xfrm>
        </p:spPr>
        <p:txBody>
          <a:bodyPr rtlCol="0"/>
          <a:lstStyle/>
          <a:p>
            <a:pPr eaLnBrk="1" fontAlgn="auto" hangingPunct="1">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Тема 1: Електронни услуги в РБ</a:t>
            </a:r>
            <a:endParaRPr lang="en-GB" dirty="0"/>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pic>
        <p:nvPicPr>
          <p:cNvPr id="6" name="Graphic 5" descr="Tick">
            <a:extLst>
              <a:ext uri="{FF2B5EF4-FFF2-40B4-BE49-F238E27FC236}">
                <a16:creationId xmlns:a16="http://schemas.microsoft.com/office/drawing/2014/main" id="{E7928D4E-D985-59A4-B77D-EDCCD5F19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2767" y="2458243"/>
            <a:ext cx="1941513" cy="1941513"/>
          </a:xfrm>
          <a:prstGeom prst="rect">
            <a:avLst/>
          </a:prstGeom>
        </p:spPr>
      </p:pic>
    </p:spTree>
    <p:extLst>
      <p:ext uri="{BB962C8B-B14F-4D97-AF65-F5344CB8AC3E}">
        <p14:creationId xmlns:p14="http://schemas.microsoft.com/office/powerpoint/2010/main" val="115038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pPr eaLnBrk="1" fontAlgn="auto" hangingPunct="1">
              <a:spcAft>
                <a:spcPts val="0"/>
              </a:spcAft>
              <a:defRPr/>
            </a:pPr>
            <a:r>
              <a:rPr lang="bg-BG" dirty="0"/>
              <a:t>КАКВО ДА ОЧАКВАТЕ ОТ ТАЗИ ТЕМА?</a:t>
            </a:r>
            <a:endParaRPr lang="en-GB" dirty="0"/>
          </a:p>
        </p:txBody>
      </p:sp>
      <p:graphicFrame>
        <p:nvGraphicFramePr>
          <p:cNvPr id="4" name="Content Placeholder 3">
            <a:extLst>
              <a:ext uri="{FF2B5EF4-FFF2-40B4-BE49-F238E27FC236}">
                <a16:creationId xmlns:a16="http://schemas.microsoft.com/office/drawing/2014/main" id="{0C537A31-5A74-0D0F-1482-7746116B554E}"/>
              </a:ext>
            </a:extLst>
          </p:cNvPr>
          <p:cNvGraphicFramePr>
            <a:graphicFrameLocks noGrp="1"/>
          </p:cNvGraphicFramePr>
          <p:nvPr>
            <p:ph idx="1"/>
            <p:extLst>
              <p:ext uri="{D42A27DB-BD31-4B8C-83A1-F6EECF244321}">
                <p14:modId xmlns:p14="http://schemas.microsoft.com/office/powerpoint/2010/main" val="2034530160"/>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67A164F7-27B8-C7CC-DE6F-7C92B6601E86}"/>
              </a:ext>
            </a:extLst>
          </p:cNvPr>
          <p:cNvSpPr>
            <a:spLocks noGrp="1"/>
          </p:cNvSpPr>
          <p:nvPr>
            <p:ph type="body" sz="half" idx="2"/>
          </p:nvPr>
        </p:nvSpPr>
        <p:spPr/>
        <p:txBody>
          <a:bodyPr/>
          <a:lstStyle/>
          <a:p>
            <a:r>
              <a:rPr lang="bg-BG" sz="1600" dirty="0">
                <a:effectLst/>
                <a:latin typeface="Cambria" panose="02040503050406030204" pitchFamily="18" charset="0"/>
                <a:ea typeface="SimSun" panose="02010600030101010101" pitchFamily="2" charset="-122"/>
                <a:cs typeface="Times New Roman" panose="02020603050405020304" pitchFamily="18" charset="0"/>
              </a:rPr>
              <a:t>Ще бъдат разгледани: </a:t>
            </a:r>
            <a:endParaRPr lang="en-BG" sz="16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600" dirty="0">
                <a:effectLst/>
                <a:latin typeface="Cambria" panose="02040503050406030204" pitchFamily="18" charset="0"/>
                <a:ea typeface="SimSun" panose="02010600030101010101" pitchFamily="2" charset="-122"/>
                <a:cs typeface="Times New Roman" panose="02020603050405020304" pitchFamily="18" charset="0"/>
              </a:rPr>
              <a:t>някои основни електронни публични и частни услуги</a:t>
            </a:r>
            <a:endParaRPr lang="en-BG" sz="16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600" dirty="0">
                <a:effectLst/>
                <a:latin typeface="Cambria" panose="02040503050406030204" pitchFamily="18" charset="0"/>
                <a:ea typeface="SimSun" panose="02010600030101010101" pitchFamily="2" charset="-122"/>
                <a:cs typeface="Times New Roman" panose="02020603050405020304" pitchFamily="18" charset="0"/>
              </a:rPr>
              <a:t>какви възможности предоставят за гражданите</a:t>
            </a:r>
            <a:endParaRPr lang="en-BG" sz="16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600" dirty="0">
                <a:effectLst/>
                <a:latin typeface="Cambria" panose="02040503050406030204" pitchFamily="18" charset="0"/>
                <a:ea typeface="SimSun" panose="02010600030101010101" pitchFamily="2" charset="-122"/>
                <a:cs typeface="Times New Roman" panose="02020603050405020304" pitchFamily="18" charset="0"/>
              </a:rPr>
              <a:t>какви са условията за тяхното използване</a:t>
            </a:r>
            <a:endParaRPr lang="en-BG" sz="16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600" dirty="0">
                <a:effectLst/>
                <a:latin typeface="Cambria" panose="02040503050406030204" pitchFamily="18" charset="0"/>
                <a:ea typeface="SimSun" panose="02010600030101010101" pitchFamily="2" charset="-122"/>
                <a:cs typeface="Times New Roman" panose="02020603050405020304" pitchFamily="18" charset="0"/>
              </a:rPr>
              <a:t>Регистъра за публични административни услуги.</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Footer Placeholder 9"/>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2B05-9235-4D02-3BB0-A0A06BFB983A}"/>
              </a:ext>
            </a:extLst>
          </p:cNvPr>
          <p:cNvSpPr>
            <a:spLocks noGrp="1"/>
          </p:cNvSpPr>
          <p:nvPr>
            <p:ph type="title"/>
          </p:nvPr>
        </p:nvSpPr>
        <p:spPr/>
        <p:txBody>
          <a:bodyPr/>
          <a:lstStyle/>
          <a:p>
            <a:r>
              <a:rPr lang="bg-BG" dirty="0"/>
              <a:t>ОСНОВНИ ДЕФИНИЦИИ</a:t>
            </a:r>
            <a:endParaRPr lang="en-BG" dirty="0"/>
          </a:p>
        </p:txBody>
      </p:sp>
      <p:graphicFrame>
        <p:nvGraphicFramePr>
          <p:cNvPr id="5" name="Content Placeholder 4">
            <a:extLst>
              <a:ext uri="{FF2B5EF4-FFF2-40B4-BE49-F238E27FC236}">
                <a16:creationId xmlns:a16="http://schemas.microsoft.com/office/drawing/2014/main" id="{8116CFED-1B40-22E1-38C0-8FBE20F498E7}"/>
              </a:ext>
            </a:extLst>
          </p:cNvPr>
          <p:cNvGraphicFramePr>
            <a:graphicFrameLocks noGrp="1"/>
          </p:cNvGraphicFramePr>
          <p:nvPr>
            <p:ph idx="1"/>
            <p:extLst>
              <p:ext uri="{D42A27DB-BD31-4B8C-83A1-F6EECF244321}">
                <p14:modId xmlns:p14="http://schemas.microsoft.com/office/powerpoint/2010/main" val="1757092220"/>
              </p:ext>
            </p:extLst>
          </p:nvPr>
        </p:nvGraphicFramePr>
        <p:xfrm>
          <a:off x="0" y="1620838"/>
          <a:ext cx="121920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CAE56A4-DE0C-65AC-C97B-3992E75496D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09038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2B05-9235-4D02-3BB0-A0A06BFB983A}"/>
              </a:ext>
            </a:extLst>
          </p:cNvPr>
          <p:cNvSpPr>
            <a:spLocks noGrp="1"/>
          </p:cNvSpPr>
          <p:nvPr>
            <p:ph type="title"/>
          </p:nvPr>
        </p:nvSpPr>
        <p:spPr/>
        <p:txBody>
          <a:bodyPr/>
          <a:lstStyle/>
          <a:p>
            <a:r>
              <a:rPr lang="bg-BG" dirty="0"/>
              <a:t>ПУБЛИЧНИ ЕЛЕКТРОННИ УСЛУГИ В РБ</a:t>
            </a:r>
            <a:endParaRPr lang="en-BG" dirty="0"/>
          </a:p>
        </p:txBody>
      </p:sp>
      <p:graphicFrame>
        <p:nvGraphicFramePr>
          <p:cNvPr id="5" name="Content Placeholder 4">
            <a:extLst>
              <a:ext uri="{FF2B5EF4-FFF2-40B4-BE49-F238E27FC236}">
                <a16:creationId xmlns:a16="http://schemas.microsoft.com/office/drawing/2014/main" id="{C492C17C-5D66-3C4E-7996-2039F54D7828}"/>
              </a:ext>
            </a:extLst>
          </p:cNvPr>
          <p:cNvGraphicFramePr>
            <a:graphicFrameLocks noGrp="1"/>
          </p:cNvGraphicFramePr>
          <p:nvPr>
            <p:ph idx="1"/>
            <p:extLst>
              <p:ext uri="{D42A27DB-BD31-4B8C-83A1-F6EECF244321}">
                <p14:modId xmlns:p14="http://schemas.microsoft.com/office/powerpoint/2010/main" val="3014939303"/>
              </p:ext>
            </p:extLst>
          </p:nvPr>
        </p:nvGraphicFramePr>
        <p:xfrm>
          <a:off x="0" y="1620838"/>
          <a:ext cx="121920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CAE56A4-DE0C-65AC-C97B-3992E75496D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15396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2B05-9235-4D02-3BB0-A0A06BFB983A}"/>
              </a:ext>
            </a:extLst>
          </p:cNvPr>
          <p:cNvSpPr>
            <a:spLocks noGrp="1"/>
          </p:cNvSpPr>
          <p:nvPr>
            <p:ph type="title"/>
          </p:nvPr>
        </p:nvSpPr>
        <p:spPr/>
        <p:txBody>
          <a:bodyPr/>
          <a:lstStyle/>
          <a:p>
            <a:r>
              <a:rPr lang="en-BG" dirty="0"/>
              <a:t>Списък на официалните уеб сайтове на областните администрации</a:t>
            </a:r>
          </a:p>
        </p:txBody>
      </p:sp>
      <p:graphicFrame>
        <p:nvGraphicFramePr>
          <p:cNvPr id="5" name="Content Placeholder 4">
            <a:extLst>
              <a:ext uri="{FF2B5EF4-FFF2-40B4-BE49-F238E27FC236}">
                <a16:creationId xmlns:a16="http://schemas.microsoft.com/office/drawing/2014/main" id="{AF39F647-6D2A-18C2-58C3-B010A5355B3E}"/>
              </a:ext>
            </a:extLst>
          </p:cNvPr>
          <p:cNvGraphicFramePr>
            <a:graphicFrameLocks noGrp="1"/>
          </p:cNvGraphicFramePr>
          <p:nvPr>
            <p:ph idx="1"/>
            <p:extLst>
              <p:ext uri="{D42A27DB-BD31-4B8C-83A1-F6EECF244321}">
                <p14:modId xmlns:p14="http://schemas.microsoft.com/office/powerpoint/2010/main" val="1368421956"/>
              </p:ext>
            </p:extLst>
          </p:nvPr>
        </p:nvGraphicFramePr>
        <p:xfrm>
          <a:off x="589547" y="1552069"/>
          <a:ext cx="11093116" cy="4584034"/>
        </p:xfrm>
        <a:graphic>
          <a:graphicData uri="http://schemas.openxmlformats.org/drawingml/2006/table">
            <a:tbl>
              <a:tblPr bandRow="1">
                <a:tableStyleId>{21E4AEA4-8DFA-4A89-87EB-49C32662AFE0}</a:tableStyleId>
              </a:tblPr>
              <a:tblGrid>
                <a:gridCol w="6067466">
                  <a:extLst>
                    <a:ext uri="{9D8B030D-6E8A-4147-A177-3AD203B41FA5}">
                      <a16:colId xmlns:a16="http://schemas.microsoft.com/office/drawing/2014/main" val="341264330"/>
                    </a:ext>
                  </a:extLst>
                </a:gridCol>
                <a:gridCol w="5025650">
                  <a:extLst>
                    <a:ext uri="{9D8B030D-6E8A-4147-A177-3AD203B41FA5}">
                      <a16:colId xmlns:a16="http://schemas.microsoft.com/office/drawing/2014/main" val="3222746420"/>
                    </a:ext>
                  </a:extLst>
                </a:gridCol>
              </a:tblGrid>
              <a:tr h="327431">
                <a:tc>
                  <a:txBody>
                    <a:bodyPr/>
                    <a:lstStyle/>
                    <a:p>
                      <a:pPr algn="just"/>
                      <a:r>
                        <a:rPr lang="bg-BG" sz="2000" dirty="0">
                          <a:effectLst/>
                        </a:rPr>
                        <a:t>Благоевград - </a:t>
                      </a:r>
                      <a:r>
                        <a:rPr lang="en-BG" sz="2000" u="sng" dirty="0">
                          <a:effectLst/>
                          <a:hlinkClick r:id="rId3"/>
                        </a:rPr>
                        <a:t>http</a:t>
                      </a:r>
                      <a:r>
                        <a:rPr lang="bg-BG" sz="2000" u="sng" dirty="0">
                          <a:effectLst/>
                          <a:hlinkClick r:id="rId3"/>
                        </a:rPr>
                        <a:t>://</a:t>
                      </a:r>
                      <a:r>
                        <a:rPr lang="en-BG" sz="2000" u="sng" dirty="0">
                          <a:effectLst/>
                          <a:hlinkClick r:id="rId3"/>
                        </a:rPr>
                        <a:t>www</a:t>
                      </a:r>
                      <a:r>
                        <a:rPr lang="bg-BG" sz="2000" u="sng" dirty="0">
                          <a:effectLst/>
                          <a:hlinkClick r:id="rId3"/>
                        </a:rPr>
                        <a:t>.</a:t>
                      </a:r>
                      <a:r>
                        <a:rPr lang="en-BG" sz="2000" u="sng" dirty="0">
                          <a:effectLst/>
                          <a:hlinkClick r:id="rId3"/>
                        </a:rPr>
                        <a:t>blgmun</a:t>
                      </a:r>
                      <a:r>
                        <a:rPr lang="bg-BG" sz="2000" u="sng" dirty="0">
                          <a:effectLst/>
                          <a:hlinkClick r:id="rId3"/>
                        </a:rPr>
                        <a:t>.</a:t>
                      </a:r>
                      <a:r>
                        <a:rPr lang="en-BG" sz="2000" u="sng" dirty="0">
                          <a:effectLst/>
                          <a:hlinkClick r:id="rId3"/>
                        </a:rPr>
                        <a:t>com</a:t>
                      </a:r>
                      <a:r>
                        <a:rPr lang="en-BG" sz="2000" dirty="0">
                          <a:effectLst/>
                        </a:rPr>
                        <a:t> </a:t>
                      </a:r>
                      <a:endParaRPr lang="en-BG"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Плевен - </a:t>
                      </a:r>
                      <a:r>
                        <a:rPr lang="bg-BG" sz="2000" u="sng">
                          <a:effectLst/>
                          <a:hlinkClick r:id="rId4"/>
                        </a:rPr>
                        <a:t>http://www.pleven.bg/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9865355"/>
                  </a:ext>
                </a:extLst>
              </a:tr>
              <a:tr h="327431">
                <a:tc>
                  <a:txBody>
                    <a:bodyPr/>
                    <a:lstStyle/>
                    <a:p>
                      <a:pPr algn="just"/>
                      <a:r>
                        <a:rPr lang="bg-BG" sz="2000">
                          <a:effectLst/>
                        </a:rPr>
                        <a:t>Бургас - </a:t>
                      </a:r>
                      <a:r>
                        <a:rPr lang="en-BG" sz="2000" u="sng">
                          <a:effectLst/>
                          <a:hlinkClick r:id="rId5"/>
                        </a:rPr>
                        <a:t>http</a:t>
                      </a:r>
                      <a:r>
                        <a:rPr lang="bg-BG" sz="2000" u="sng">
                          <a:effectLst/>
                          <a:hlinkClick r:id="rId5"/>
                        </a:rPr>
                        <a:t>://</a:t>
                      </a:r>
                      <a:r>
                        <a:rPr lang="en-BG" sz="2000" u="sng">
                          <a:effectLst/>
                          <a:hlinkClick r:id="rId5"/>
                        </a:rPr>
                        <a:t>www</a:t>
                      </a:r>
                      <a:r>
                        <a:rPr lang="bg-BG" sz="2000" u="sng">
                          <a:effectLst/>
                          <a:hlinkClick r:id="rId5"/>
                        </a:rPr>
                        <a:t>.</a:t>
                      </a:r>
                      <a:r>
                        <a:rPr lang="en-BG" sz="2000" u="sng">
                          <a:effectLst/>
                          <a:hlinkClick r:id="rId5"/>
                        </a:rPr>
                        <a:t>burgas</a:t>
                      </a:r>
                      <a:r>
                        <a:rPr lang="bg-BG" sz="2000" u="sng">
                          <a:effectLst/>
                          <a:hlinkClick r:id="rId5"/>
                        </a:rPr>
                        <a:t>.</a:t>
                      </a:r>
                      <a:r>
                        <a:rPr lang="en-BG" sz="2000" u="sng">
                          <a:effectLst/>
                          <a:hlinkClick r:id="rId5"/>
                        </a:rPr>
                        <a:t>bg</a:t>
                      </a:r>
                      <a:r>
                        <a:rPr lang="en-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Пловдив - </a:t>
                      </a:r>
                      <a:r>
                        <a:rPr lang="bg-BG" sz="2000" u="sng">
                          <a:effectLst/>
                          <a:hlinkClick r:id="rId6"/>
                        </a:rPr>
                        <a:t>http://www.plovdiv.bg/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2205358"/>
                  </a:ext>
                </a:extLst>
              </a:tr>
              <a:tr h="327431">
                <a:tc>
                  <a:txBody>
                    <a:bodyPr/>
                    <a:lstStyle/>
                    <a:p>
                      <a:pPr algn="just"/>
                      <a:r>
                        <a:rPr lang="bg-BG" sz="2000">
                          <a:effectLst/>
                        </a:rPr>
                        <a:t>Варна - </a:t>
                      </a:r>
                      <a:r>
                        <a:rPr lang="en-BG" sz="2000" u="sng">
                          <a:effectLst/>
                          <a:hlinkClick r:id="rId7"/>
                        </a:rPr>
                        <a:t>http</a:t>
                      </a:r>
                      <a:r>
                        <a:rPr lang="bg-BG" sz="2000" u="sng">
                          <a:effectLst/>
                          <a:hlinkClick r:id="rId7"/>
                        </a:rPr>
                        <a:t>://</a:t>
                      </a:r>
                      <a:r>
                        <a:rPr lang="en-BG" sz="2000" u="sng">
                          <a:effectLst/>
                          <a:hlinkClick r:id="rId7"/>
                        </a:rPr>
                        <a:t>www</a:t>
                      </a:r>
                      <a:r>
                        <a:rPr lang="bg-BG" sz="2000" u="sng">
                          <a:effectLst/>
                          <a:hlinkClick r:id="rId7"/>
                        </a:rPr>
                        <a:t>.</a:t>
                      </a:r>
                      <a:r>
                        <a:rPr lang="en-BG" sz="2000" u="sng">
                          <a:effectLst/>
                          <a:hlinkClick r:id="rId7"/>
                        </a:rPr>
                        <a:t>varna</a:t>
                      </a:r>
                      <a:r>
                        <a:rPr lang="bg-BG" sz="2000" u="sng">
                          <a:effectLst/>
                          <a:hlinkClick r:id="rId7"/>
                        </a:rPr>
                        <a:t>.</a:t>
                      </a:r>
                      <a:r>
                        <a:rPr lang="en-BG" sz="2000" u="sng">
                          <a:effectLst/>
                          <a:hlinkClick r:id="rId7"/>
                        </a:rPr>
                        <a:t>bg</a:t>
                      </a:r>
                      <a:r>
                        <a:rPr lang="en-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Разград - </a:t>
                      </a:r>
                      <a:r>
                        <a:rPr lang="bg-BG" sz="2000" u="sng">
                          <a:effectLst/>
                          <a:hlinkClick r:id="rId8"/>
                        </a:rPr>
                        <a:t>http://www.razgrad.bg/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7626380"/>
                  </a:ext>
                </a:extLst>
              </a:tr>
              <a:tr h="327431">
                <a:tc>
                  <a:txBody>
                    <a:bodyPr/>
                    <a:lstStyle/>
                    <a:p>
                      <a:pPr algn="just"/>
                      <a:r>
                        <a:rPr lang="bg-BG" sz="2000">
                          <a:effectLst/>
                        </a:rPr>
                        <a:t>Велико Търново - </a:t>
                      </a:r>
                      <a:r>
                        <a:rPr lang="en-BG" sz="2000" u="sng">
                          <a:effectLst/>
                          <a:hlinkClick r:id="rId9"/>
                        </a:rPr>
                        <a:t>https</a:t>
                      </a:r>
                      <a:r>
                        <a:rPr lang="bg-BG" sz="2000" u="sng">
                          <a:effectLst/>
                          <a:hlinkClick r:id="rId9"/>
                        </a:rPr>
                        <a:t>://</a:t>
                      </a:r>
                      <a:r>
                        <a:rPr lang="en-BG" sz="2000" u="sng">
                          <a:effectLst/>
                          <a:hlinkClick r:id="rId9"/>
                        </a:rPr>
                        <a:t>www</a:t>
                      </a:r>
                      <a:r>
                        <a:rPr lang="bg-BG" sz="2000" u="sng">
                          <a:effectLst/>
                          <a:hlinkClick r:id="rId9"/>
                        </a:rPr>
                        <a:t>.</a:t>
                      </a:r>
                      <a:r>
                        <a:rPr lang="en-BG" sz="2000" u="sng">
                          <a:effectLst/>
                          <a:hlinkClick r:id="rId9"/>
                        </a:rPr>
                        <a:t>veliko</a:t>
                      </a:r>
                      <a:r>
                        <a:rPr lang="bg-BG" sz="2000" u="sng">
                          <a:effectLst/>
                          <a:hlinkClick r:id="rId9"/>
                        </a:rPr>
                        <a:t>-</a:t>
                      </a:r>
                      <a:r>
                        <a:rPr lang="en-BG" sz="2000" u="sng">
                          <a:effectLst/>
                          <a:hlinkClick r:id="rId9"/>
                        </a:rPr>
                        <a:t>tarnovo</a:t>
                      </a:r>
                      <a:r>
                        <a:rPr lang="bg-BG" sz="2000" u="sng">
                          <a:effectLst/>
                          <a:hlinkClick r:id="rId9"/>
                        </a:rPr>
                        <a:t>.</a:t>
                      </a:r>
                      <a:r>
                        <a:rPr lang="en-BG" sz="2000" u="sng">
                          <a:effectLst/>
                          <a:hlinkClick r:id="rId9"/>
                        </a:rPr>
                        <a:t>bg</a:t>
                      </a:r>
                      <a:r>
                        <a:rPr lang="en-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Русе - </a:t>
                      </a:r>
                      <a:r>
                        <a:rPr lang="bg-BG" sz="2000" u="sng">
                          <a:effectLst/>
                          <a:hlinkClick r:id="rId10"/>
                        </a:rPr>
                        <a:t>http://www.ruse-bg.eu/</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2804809"/>
                  </a:ext>
                </a:extLst>
              </a:tr>
              <a:tr h="327431">
                <a:tc>
                  <a:txBody>
                    <a:bodyPr/>
                    <a:lstStyle/>
                    <a:p>
                      <a:pPr algn="just"/>
                      <a:r>
                        <a:rPr lang="bg-BG" sz="2000">
                          <a:effectLst/>
                        </a:rPr>
                        <a:t>Видин - </a:t>
                      </a:r>
                      <a:r>
                        <a:rPr lang="en-BG" sz="2000" u="sng">
                          <a:effectLst/>
                          <a:hlinkClick r:id="rId11"/>
                        </a:rPr>
                        <a:t>http</a:t>
                      </a:r>
                      <a:r>
                        <a:rPr lang="bg-BG" sz="2000" u="sng">
                          <a:effectLst/>
                          <a:hlinkClick r:id="rId11"/>
                        </a:rPr>
                        <a:t>://</a:t>
                      </a:r>
                      <a:r>
                        <a:rPr lang="en-BG" sz="2000" u="sng">
                          <a:effectLst/>
                          <a:hlinkClick r:id="rId11"/>
                        </a:rPr>
                        <a:t>www</a:t>
                      </a:r>
                      <a:r>
                        <a:rPr lang="bg-BG" sz="2000" u="sng">
                          <a:effectLst/>
                          <a:hlinkClick r:id="rId11"/>
                        </a:rPr>
                        <a:t>.</a:t>
                      </a:r>
                      <a:r>
                        <a:rPr lang="en-BG" sz="2000" u="sng">
                          <a:effectLst/>
                          <a:hlinkClick r:id="rId11"/>
                        </a:rPr>
                        <a:t>vidin</a:t>
                      </a:r>
                      <a:r>
                        <a:rPr lang="bg-BG" sz="2000" u="sng">
                          <a:effectLst/>
                          <a:hlinkClick r:id="rId11"/>
                        </a:rPr>
                        <a:t>.</a:t>
                      </a:r>
                      <a:r>
                        <a:rPr lang="en-BG" sz="2000" u="sng">
                          <a:effectLst/>
                          <a:hlinkClick r:id="rId11"/>
                        </a:rPr>
                        <a:t>bg</a:t>
                      </a:r>
                      <a:r>
                        <a:rPr lang="en-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Силистра - </a:t>
                      </a:r>
                      <a:r>
                        <a:rPr lang="bg-BG" sz="2000" u="sng">
                          <a:effectLst/>
                          <a:hlinkClick r:id="rId12"/>
                        </a:rPr>
                        <a:t>http://www.silistra.bg/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8985599"/>
                  </a:ext>
                </a:extLst>
              </a:tr>
              <a:tr h="327431">
                <a:tc>
                  <a:txBody>
                    <a:bodyPr/>
                    <a:lstStyle/>
                    <a:p>
                      <a:pPr algn="just"/>
                      <a:r>
                        <a:rPr lang="bg-BG" sz="2000">
                          <a:effectLst/>
                        </a:rPr>
                        <a:t>Враца - </a:t>
                      </a:r>
                      <a:r>
                        <a:rPr lang="en-BG" sz="2000" u="sng">
                          <a:effectLst/>
                          <a:hlinkClick r:id="rId13"/>
                        </a:rPr>
                        <a:t>http</a:t>
                      </a:r>
                      <a:r>
                        <a:rPr lang="bg-BG" sz="2000" u="sng">
                          <a:effectLst/>
                          <a:hlinkClick r:id="rId13"/>
                        </a:rPr>
                        <a:t>://</a:t>
                      </a:r>
                      <a:r>
                        <a:rPr lang="en-BG" sz="2000" u="sng">
                          <a:effectLst/>
                          <a:hlinkClick r:id="rId13"/>
                        </a:rPr>
                        <a:t>www</a:t>
                      </a:r>
                      <a:r>
                        <a:rPr lang="bg-BG" sz="2000" u="sng">
                          <a:effectLst/>
                          <a:hlinkClick r:id="rId13"/>
                        </a:rPr>
                        <a:t>.</a:t>
                      </a:r>
                      <a:r>
                        <a:rPr lang="en-BG" sz="2000" u="sng">
                          <a:effectLst/>
                          <a:hlinkClick r:id="rId13"/>
                        </a:rPr>
                        <a:t>vratza</a:t>
                      </a:r>
                      <a:r>
                        <a:rPr lang="bg-BG" sz="2000" u="sng">
                          <a:effectLst/>
                          <a:hlinkClick r:id="rId13"/>
                        </a:rPr>
                        <a:t>.</a:t>
                      </a:r>
                      <a:r>
                        <a:rPr lang="en-BG" sz="2000" u="sng">
                          <a:effectLst/>
                          <a:hlinkClick r:id="rId13"/>
                        </a:rPr>
                        <a:t>bg</a:t>
                      </a:r>
                      <a:r>
                        <a:rPr lang="en-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Сливен - </a:t>
                      </a:r>
                      <a:r>
                        <a:rPr lang="bg-BG" sz="2000" u="sng">
                          <a:effectLst/>
                          <a:hlinkClick r:id="rId14"/>
                        </a:rPr>
                        <a:t>http://www.sliven.bg/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0613519"/>
                  </a:ext>
                </a:extLst>
              </a:tr>
              <a:tr h="327431">
                <a:tc>
                  <a:txBody>
                    <a:bodyPr/>
                    <a:lstStyle/>
                    <a:p>
                      <a:pPr algn="just"/>
                      <a:r>
                        <a:rPr lang="bg-BG" sz="2000">
                          <a:effectLst/>
                        </a:rPr>
                        <a:t>Габрово - </a:t>
                      </a:r>
                      <a:r>
                        <a:rPr lang="en-BG" sz="2000" u="sng">
                          <a:effectLst/>
                          <a:hlinkClick r:id="rId15"/>
                        </a:rPr>
                        <a:t>http</a:t>
                      </a:r>
                      <a:r>
                        <a:rPr lang="bg-BG" sz="2000" u="sng">
                          <a:effectLst/>
                          <a:hlinkClick r:id="rId15"/>
                        </a:rPr>
                        <a:t>://</a:t>
                      </a:r>
                      <a:r>
                        <a:rPr lang="en-BG" sz="2000" u="sng">
                          <a:effectLst/>
                          <a:hlinkClick r:id="rId15"/>
                        </a:rPr>
                        <a:t>www</a:t>
                      </a:r>
                      <a:r>
                        <a:rPr lang="bg-BG" sz="2000" u="sng">
                          <a:effectLst/>
                          <a:hlinkClick r:id="rId15"/>
                        </a:rPr>
                        <a:t>.</a:t>
                      </a:r>
                      <a:r>
                        <a:rPr lang="en-BG" sz="2000" u="sng">
                          <a:effectLst/>
                          <a:hlinkClick r:id="rId15"/>
                        </a:rPr>
                        <a:t>gabrovo</a:t>
                      </a:r>
                      <a:r>
                        <a:rPr lang="bg-BG" sz="2000" u="sng">
                          <a:effectLst/>
                          <a:hlinkClick r:id="rId15"/>
                        </a:rPr>
                        <a:t>.</a:t>
                      </a:r>
                      <a:r>
                        <a:rPr lang="en-BG" sz="2000" u="sng">
                          <a:effectLst/>
                          <a:hlinkClick r:id="rId15"/>
                        </a:rPr>
                        <a:t>bg</a:t>
                      </a:r>
                      <a:r>
                        <a:rPr lang="en-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Смолян</a:t>
                      </a:r>
                      <a:r>
                        <a:rPr lang="x-none" sz="2000">
                          <a:effectLst/>
                        </a:rPr>
                        <a:t> - </a:t>
                      </a:r>
                      <a:r>
                        <a:rPr lang="x-none" sz="2000" u="sng">
                          <a:effectLst/>
                          <a:hlinkClick r:id="rId16"/>
                        </a:rPr>
                        <a:t>http://www.smolyan.bg/</a:t>
                      </a:r>
                      <a:r>
                        <a:rPr lang="x-none"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1445204"/>
                  </a:ext>
                </a:extLst>
              </a:tr>
              <a:tr h="327431">
                <a:tc>
                  <a:txBody>
                    <a:bodyPr/>
                    <a:lstStyle/>
                    <a:p>
                      <a:pPr algn="just"/>
                      <a:r>
                        <a:rPr lang="bg-BG" sz="2000">
                          <a:effectLst/>
                        </a:rPr>
                        <a:t>Добрич - </a:t>
                      </a:r>
                      <a:r>
                        <a:rPr lang="en-BG" sz="2000" u="sng">
                          <a:effectLst/>
                          <a:hlinkClick r:id="rId17"/>
                        </a:rPr>
                        <a:t>http</a:t>
                      </a:r>
                      <a:r>
                        <a:rPr lang="bg-BG" sz="2000" u="sng">
                          <a:effectLst/>
                          <a:hlinkClick r:id="rId17"/>
                        </a:rPr>
                        <a:t>://</a:t>
                      </a:r>
                      <a:r>
                        <a:rPr lang="en-BG" sz="2000" u="sng">
                          <a:effectLst/>
                          <a:hlinkClick r:id="rId17"/>
                        </a:rPr>
                        <a:t>www</a:t>
                      </a:r>
                      <a:r>
                        <a:rPr lang="bg-BG" sz="2000" u="sng">
                          <a:effectLst/>
                          <a:hlinkClick r:id="rId17"/>
                        </a:rPr>
                        <a:t>.</a:t>
                      </a:r>
                      <a:r>
                        <a:rPr lang="en-BG" sz="2000" u="sng">
                          <a:effectLst/>
                          <a:hlinkClick r:id="rId17"/>
                        </a:rPr>
                        <a:t>dobrich</a:t>
                      </a:r>
                      <a:r>
                        <a:rPr lang="bg-BG" sz="2000" u="sng">
                          <a:effectLst/>
                          <a:hlinkClick r:id="rId17"/>
                        </a:rPr>
                        <a:t>.</a:t>
                      </a:r>
                      <a:r>
                        <a:rPr lang="en-BG" sz="2000" u="sng">
                          <a:effectLst/>
                          <a:hlinkClick r:id="rId17"/>
                        </a:rPr>
                        <a:t>bg</a:t>
                      </a:r>
                      <a:r>
                        <a:rPr lang="en-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София - </a:t>
                      </a:r>
                      <a:r>
                        <a:rPr lang="bg-BG" sz="2000" u="sng">
                          <a:effectLst/>
                          <a:hlinkClick r:id="rId18"/>
                        </a:rPr>
                        <a:t>http://www.sofia.bg/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3523573"/>
                  </a:ext>
                </a:extLst>
              </a:tr>
              <a:tr h="327431">
                <a:tc>
                  <a:txBody>
                    <a:bodyPr/>
                    <a:lstStyle/>
                    <a:p>
                      <a:pPr algn="just"/>
                      <a:r>
                        <a:rPr lang="bg-BG" sz="2000">
                          <a:effectLst/>
                        </a:rPr>
                        <a:t>Кюстендил - </a:t>
                      </a:r>
                      <a:r>
                        <a:rPr lang="bg-BG" sz="2000" u="sng">
                          <a:effectLst/>
                          <a:hlinkClick r:id="rId19"/>
                        </a:rPr>
                        <a:t>http://www.kustendil.bg/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Стара Загора - </a:t>
                      </a:r>
                      <a:r>
                        <a:rPr lang="bg-BG" sz="2000" u="sng">
                          <a:effectLst/>
                          <a:hlinkClick r:id="rId20"/>
                        </a:rPr>
                        <a:t>http://www.starazagora.bg/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7547015"/>
                  </a:ext>
                </a:extLst>
              </a:tr>
              <a:tr h="327431">
                <a:tc>
                  <a:txBody>
                    <a:bodyPr/>
                    <a:lstStyle/>
                    <a:p>
                      <a:pPr algn="just"/>
                      <a:r>
                        <a:rPr lang="bg-BG" sz="2000">
                          <a:effectLst/>
                        </a:rPr>
                        <a:t>Кърджали - </a:t>
                      </a:r>
                      <a:r>
                        <a:rPr lang="bg-BG" sz="2000" u="sng">
                          <a:effectLst/>
                          <a:hlinkClick r:id="rId21"/>
                        </a:rPr>
                        <a:t>http://www.kardjali.bg/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Търговище - </a:t>
                      </a:r>
                      <a:r>
                        <a:rPr lang="bg-BG" sz="2000" u="sng">
                          <a:effectLst/>
                          <a:hlinkClick r:id="rId22"/>
                        </a:rPr>
                        <a:t>http://www.targovishte.bg/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3205474"/>
                  </a:ext>
                </a:extLst>
              </a:tr>
              <a:tr h="327431">
                <a:tc>
                  <a:txBody>
                    <a:bodyPr/>
                    <a:lstStyle/>
                    <a:p>
                      <a:pPr algn="just"/>
                      <a:r>
                        <a:rPr lang="bg-BG" sz="2000">
                          <a:effectLst/>
                        </a:rPr>
                        <a:t>Ловеч - </a:t>
                      </a:r>
                      <a:r>
                        <a:rPr lang="bg-BG" sz="2000" u="sng">
                          <a:effectLst/>
                          <a:hlinkClick r:id="rId23"/>
                        </a:rPr>
                        <a:t>http://www.lovech.bg/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Хасково - </a:t>
                      </a:r>
                      <a:r>
                        <a:rPr lang="bg-BG" sz="2000" u="sng">
                          <a:effectLst/>
                          <a:hlinkClick r:id="rId24"/>
                        </a:rPr>
                        <a:t>http://www.haskovo.bg/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2640305"/>
                  </a:ext>
                </a:extLst>
              </a:tr>
              <a:tr h="327431">
                <a:tc>
                  <a:txBody>
                    <a:bodyPr/>
                    <a:lstStyle/>
                    <a:p>
                      <a:pPr algn="just"/>
                      <a:r>
                        <a:rPr lang="bg-BG" sz="2000">
                          <a:effectLst/>
                        </a:rPr>
                        <a:t>Монтана - </a:t>
                      </a:r>
                      <a:r>
                        <a:rPr lang="bg-BG" sz="2000" u="sng">
                          <a:effectLst/>
                          <a:hlinkClick r:id="rId25"/>
                        </a:rPr>
                        <a:t>http://www.montana.bg/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Шумен - </a:t>
                      </a:r>
                      <a:r>
                        <a:rPr lang="bg-BG" sz="2000" u="sng">
                          <a:effectLst/>
                          <a:hlinkClick r:id="rId26"/>
                        </a:rPr>
                        <a:t>http://www.shumen.bg/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051743"/>
                  </a:ext>
                </a:extLst>
              </a:tr>
              <a:tr h="327431">
                <a:tc>
                  <a:txBody>
                    <a:bodyPr/>
                    <a:lstStyle/>
                    <a:p>
                      <a:pPr algn="just"/>
                      <a:r>
                        <a:rPr lang="bg-BG" sz="2000">
                          <a:effectLst/>
                        </a:rPr>
                        <a:t>Пазарджик - </a:t>
                      </a:r>
                      <a:r>
                        <a:rPr lang="bg-BG" sz="2000" u="sng">
                          <a:effectLst/>
                          <a:hlinkClick r:id="rId27"/>
                        </a:rPr>
                        <a:t>http://www.pazardjik.bg/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a:effectLst/>
                        </a:rPr>
                        <a:t>Ямбол - </a:t>
                      </a:r>
                      <a:r>
                        <a:rPr lang="bg-BG" sz="2000" u="sng">
                          <a:effectLst/>
                          <a:hlinkClick r:id="rId28"/>
                        </a:rPr>
                        <a:t>http://www.yambol.bg/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6193853"/>
                  </a:ext>
                </a:extLst>
              </a:tr>
              <a:tr h="327431">
                <a:tc>
                  <a:txBody>
                    <a:bodyPr/>
                    <a:lstStyle/>
                    <a:p>
                      <a:pPr algn="just"/>
                      <a:r>
                        <a:rPr lang="bg-BG" sz="2000">
                          <a:effectLst/>
                        </a:rPr>
                        <a:t>Перник - </a:t>
                      </a:r>
                      <a:r>
                        <a:rPr lang="bg-BG" sz="2000" u="sng">
                          <a:effectLst/>
                          <a:hlinkClick r:id="rId29"/>
                        </a:rPr>
                        <a:t>http://pernik.bg/</a:t>
                      </a:r>
                      <a:r>
                        <a:rPr lang="bg-BG" sz="2000">
                          <a:effectLst/>
                        </a:rPr>
                        <a:t> </a:t>
                      </a:r>
                      <a:endParaRPr lang="en-BG" sz="3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bg-BG" sz="2000" dirty="0">
                          <a:effectLst/>
                        </a:rPr>
                        <a:t> </a:t>
                      </a:r>
                      <a:endParaRPr lang="en-BG"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4593861"/>
                  </a:ext>
                </a:extLst>
              </a:tr>
            </a:tbl>
          </a:graphicData>
        </a:graphic>
      </p:graphicFrame>
      <p:sp>
        <p:nvSpPr>
          <p:cNvPr id="4" name="Footer Placeholder 3">
            <a:extLst>
              <a:ext uri="{FF2B5EF4-FFF2-40B4-BE49-F238E27FC236}">
                <a16:creationId xmlns:a16="http://schemas.microsoft.com/office/drawing/2014/main" id="{CCAE56A4-DE0C-65AC-C97B-3992E75496D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92463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2B05-9235-4D02-3BB0-A0A06BFB983A}"/>
              </a:ext>
            </a:extLst>
          </p:cNvPr>
          <p:cNvSpPr>
            <a:spLocks noGrp="1"/>
          </p:cNvSpPr>
          <p:nvPr>
            <p:ph type="title"/>
          </p:nvPr>
        </p:nvSpPr>
        <p:spPr/>
        <p:txBody>
          <a:bodyPr/>
          <a:lstStyle/>
          <a:p>
            <a:r>
              <a:rPr lang="en-BG" dirty="0"/>
              <a:t>Снимка на портала за електронни услуги на Столична община (Община София)</a:t>
            </a:r>
          </a:p>
        </p:txBody>
      </p:sp>
      <p:sp>
        <p:nvSpPr>
          <p:cNvPr id="4" name="Footer Placeholder 3">
            <a:extLst>
              <a:ext uri="{FF2B5EF4-FFF2-40B4-BE49-F238E27FC236}">
                <a16:creationId xmlns:a16="http://schemas.microsoft.com/office/drawing/2014/main" id="{CCAE56A4-DE0C-65AC-C97B-3992E75496D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5" name="Picture 4">
            <a:extLst>
              <a:ext uri="{FF2B5EF4-FFF2-40B4-BE49-F238E27FC236}">
                <a16:creationId xmlns:a16="http://schemas.microsoft.com/office/drawing/2014/main" id="{FFF6DED8-A3BC-03EC-F933-77A6C9A22D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2" t="14545" b="15396"/>
          <a:stretch/>
        </p:blipFill>
        <p:spPr bwMode="auto">
          <a:xfrm>
            <a:off x="914312" y="1595359"/>
            <a:ext cx="10363375" cy="4650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97415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96C7-3CAF-0E4D-4387-59FFE8AC8660}"/>
              </a:ext>
            </a:extLst>
          </p:cNvPr>
          <p:cNvSpPr>
            <a:spLocks noGrp="1"/>
          </p:cNvSpPr>
          <p:nvPr>
            <p:ph type="title"/>
          </p:nvPr>
        </p:nvSpPr>
        <p:spPr/>
        <p:txBody>
          <a:bodyPr/>
          <a:lstStyle/>
          <a:p>
            <a:r>
              <a:rPr lang="bg-BG" dirty="0"/>
              <a:t>Снимка на портала за електронни услуги, предлаган от община Благоевград</a:t>
            </a:r>
            <a:endParaRPr lang="en-BG" dirty="0"/>
          </a:p>
        </p:txBody>
      </p:sp>
      <p:sp>
        <p:nvSpPr>
          <p:cNvPr id="3" name="Footer Placeholder 2">
            <a:extLst>
              <a:ext uri="{FF2B5EF4-FFF2-40B4-BE49-F238E27FC236}">
                <a16:creationId xmlns:a16="http://schemas.microsoft.com/office/drawing/2014/main" id="{083A0870-6CCF-C732-CE87-6CCB19574E4B}"/>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4" name="Picture 3">
            <a:extLst>
              <a:ext uri="{FF2B5EF4-FFF2-40B4-BE49-F238E27FC236}">
                <a16:creationId xmlns:a16="http://schemas.microsoft.com/office/drawing/2014/main" id="{C35D3D08-1C31-003D-C505-A5F0371513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5" t="14545" b="15099"/>
          <a:stretch/>
        </p:blipFill>
        <p:spPr bwMode="auto">
          <a:xfrm>
            <a:off x="810243" y="1450975"/>
            <a:ext cx="10571513" cy="4741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07550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BA64-1667-DC72-597F-49A4D6E1210B}"/>
              </a:ext>
            </a:extLst>
          </p:cNvPr>
          <p:cNvSpPr>
            <a:spLocks noGrp="1"/>
          </p:cNvSpPr>
          <p:nvPr>
            <p:ph type="title"/>
          </p:nvPr>
        </p:nvSpPr>
        <p:spPr/>
        <p:txBody>
          <a:bodyPr/>
          <a:lstStyle/>
          <a:p>
            <a:r>
              <a:rPr lang="bg-BG" dirty="0"/>
              <a:t>РЕГИСТЪР НА ПУБЛИЧНИ АДМИНИСТРАТИВНИ УСЛУГИ В РБ</a:t>
            </a:r>
            <a:endParaRPr lang="en-BG" dirty="0"/>
          </a:p>
        </p:txBody>
      </p:sp>
      <p:sp>
        <p:nvSpPr>
          <p:cNvPr id="3" name="Content Placeholder 2">
            <a:extLst>
              <a:ext uri="{FF2B5EF4-FFF2-40B4-BE49-F238E27FC236}">
                <a16:creationId xmlns:a16="http://schemas.microsoft.com/office/drawing/2014/main" id="{FFA89173-F071-F1FB-D7CF-85FD8BACAADE}"/>
              </a:ext>
            </a:extLst>
          </p:cNvPr>
          <p:cNvSpPr>
            <a:spLocks noGrp="1"/>
          </p:cNvSpPr>
          <p:nvPr>
            <p:ph idx="1"/>
          </p:nvPr>
        </p:nvSpPr>
        <p:spPr>
          <a:xfrm>
            <a:off x="0" y="5935662"/>
            <a:ext cx="12192000" cy="365125"/>
          </a:xfrm>
        </p:spPr>
        <p:txBody>
          <a:bodyPr/>
          <a:lstStyle/>
          <a:p>
            <a:pPr marL="0" indent="0" algn="ctr">
              <a:buNone/>
            </a:pPr>
            <a:r>
              <a:rPr lang="en-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https://iisda.government.bg</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dirty="0"/>
          </a:p>
        </p:txBody>
      </p:sp>
      <p:sp>
        <p:nvSpPr>
          <p:cNvPr id="4" name="Footer Placeholder 3">
            <a:extLst>
              <a:ext uri="{FF2B5EF4-FFF2-40B4-BE49-F238E27FC236}">
                <a16:creationId xmlns:a16="http://schemas.microsoft.com/office/drawing/2014/main" id="{05EDFF41-D1B9-9B98-47C4-7A26DB052FD6}"/>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5" name="Picture 4">
            <a:extLst>
              <a:ext uri="{FF2B5EF4-FFF2-40B4-BE49-F238E27FC236}">
                <a16:creationId xmlns:a16="http://schemas.microsoft.com/office/drawing/2014/main" id="{5D1C85A7-56ED-DEA3-73F2-84FA132138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54" t="14248" b="15102"/>
          <a:stretch/>
        </p:blipFill>
        <p:spPr bwMode="auto">
          <a:xfrm>
            <a:off x="1187282" y="1460529"/>
            <a:ext cx="9817435" cy="4475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42984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3637-6E74-55BC-4341-8CBCB8EED853}"/>
              </a:ext>
            </a:extLst>
          </p:cNvPr>
          <p:cNvSpPr>
            <a:spLocks noGrp="1"/>
          </p:cNvSpPr>
          <p:nvPr>
            <p:ph type="title"/>
          </p:nvPr>
        </p:nvSpPr>
        <p:spPr/>
        <p:txBody>
          <a:bodyPr/>
          <a:lstStyle/>
          <a:p>
            <a:r>
              <a:rPr lang="bg-BG" dirty="0"/>
              <a:t>РЕГИСТЪР НА ПУБЛИЧНИ АДМИНИСТРАТИВНИ УСЛУГИ В РБ</a:t>
            </a:r>
            <a:endParaRPr lang="en-BG" dirty="0"/>
          </a:p>
        </p:txBody>
      </p:sp>
      <p:graphicFrame>
        <p:nvGraphicFramePr>
          <p:cNvPr id="5" name="Content Placeholder 4">
            <a:extLst>
              <a:ext uri="{FF2B5EF4-FFF2-40B4-BE49-F238E27FC236}">
                <a16:creationId xmlns:a16="http://schemas.microsoft.com/office/drawing/2014/main" id="{31E11D53-E40F-D6B3-DBA1-CAA14460B7C2}"/>
              </a:ext>
            </a:extLst>
          </p:cNvPr>
          <p:cNvGraphicFramePr>
            <a:graphicFrameLocks noGrp="1"/>
          </p:cNvGraphicFramePr>
          <p:nvPr>
            <p:ph idx="1"/>
            <p:extLst>
              <p:ext uri="{D42A27DB-BD31-4B8C-83A1-F6EECF244321}">
                <p14:modId xmlns:p14="http://schemas.microsoft.com/office/powerpoint/2010/main" val="1815458392"/>
              </p:ext>
            </p:extLst>
          </p:nvPr>
        </p:nvGraphicFramePr>
        <p:xfrm>
          <a:off x="0" y="1620838"/>
          <a:ext cx="121920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4DF0E80-3542-F849-DE28-752468E167F6}"/>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62799445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1437</TotalTime>
  <Words>2569</Words>
  <Application>Microsoft Macintosh PowerPoint</Application>
  <PresentationFormat>Widescreen</PresentationFormat>
  <Paragraphs>191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vt:lpstr>
      <vt:lpstr>Courier New</vt:lpstr>
      <vt:lpstr>Symbol</vt:lpstr>
      <vt:lpstr>Retrospect</vt:lpstr>
      <vt:lpstr>ДИГИТАЛНИ ПУБЛИЧНИ УСЛУГИ</vt:lpstr>
      <vt:lpstr>КАКВО ДА ОЧАКВАТЕ ОТ ТАЗИ ТЕМА?</vt:lpstr>
      <vt:lpstr>ОСНОВНИ ДЕФИНИЦИИ</vt:lpstr>
      <vt:lpstr>ПУБЛИЧНИ ЕЛЕКТРОННИ УСЛУГИ В РБ</vt:lpstr>
      <vt:lpstr>Списък на официалните уеб сайтове на областните администрации</vt:lpstr>
      <vt:lpstr>Снимка на портала за електронни услуги на Столична община (Община София)</vt:lpstr>
      <vt:lpstr>Снимка на портала за електронни услуги, предлаган от община Благоевград</vt:lpstr>
      <vt:lpstr>РЕГИСТЪР НА ПУБЛИЧНИ АДМИНИСТРАТИВНИ УСЛУГИ В РБ</vt:lpstr>
      <vt:lpstr>РЕГИСТЪР НА ПУБЛИЧНИ АДМИНИСТРАТИВНИ УСЛУГИ В РБ</vt:lpstr>
      <vt:lpstr>РЕГИСТЪР НА ПУБЛИЧНИ АДМИНИСТРАТИВНИ УСЛУГИ В РБ</vt:lpstr>
      <vt:lpstr>ДИГИТАЛНИ ПУБЛИЧНИ УСЛУГИ</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Avdjieva</dc:creator>
  <cp:lastModifiedBy>Валерия Николаева Симеонова</cp:lastModifiedBy>
  <cp:revision>52</cp:revision>
  <dcterms:created xsi:type="dcterms:W3CDTF">2023-01-03T13:46:11Z</dcterms:created>
  <dcterms:modified xsi:type="dcterms:W3CDTF">2023-03-25T15:26:31Z</dcterms:modified>
</cp:coreProperties>
</file>