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3" r:id="rId3"/>
    <p:sldId id="285" r:id="rId4"/>
    <p:sldId id="284" r:id="rId5"/>
    <p:sldId id="286" r:id="rId6"/>
    <p:sldId id="289" r:id="rId7"/>
    <p:sldId id="288" r:id="rId8"/>
    <p:sldId id="287" r:id="rId9"/>
    <p:sldId id="290" r:id="rId10"/>
    <p:sldId id="291" r:id="rId11"/>
    <p:sldId id="292" r:id="rId12"/>
    <p:sldId id="293" r:id="rId13"/>
    <p:sldId id="294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08" autoAdjust="0"/>
    <p:restoredTop sz="90897" autoAdjust="0"/>
  </p:normalViewPr>
  <p:slideViewPr>
    <p:cSldViewPr snapToGrid="0">
      <p:cViewPr varScale="1">
        <p:scale>
          <a:sx n="61" d="100"/>
          <a:sy n="61" d="100"/>
        </p:scale>
        <p:origin x="648" y="5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FB64C6-569E-4F70-BCB8-75324E9D6D2E}" type="datetimeFigureOut">
              <a:rPr lang="en-GB"/>
              <a:pPr>
                <a:defRPr/>
              </a:pPr>
              <a:t>28/01/2023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10276E-8453-45F0-86BE-38A31A1DEB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0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0F2615-8737-4BF9-9AC9-8E8D7A2802F3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05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758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555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09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844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264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03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468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77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899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35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379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0276E-8453-45F0-86BE-38A31A1DEB8F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4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473" y="1567928"/>
            <a:ext cx="8363516" cy="2985785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73" y="4684222"/>
            <a:ext cx="8363516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DD7BA2-3281-4CAE-B481-A466A1C54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50" y="6269038"/>
            <a:ext cx="8362950" cy="577850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dirty="0"/>
              <a:t>Европейска Рамка на дигиталните компетентности с петте области на</a:t>
            </a:r>
            <a:br>
              <a:rPr lang="en-GB" dirty="0"/>
            </a:br>
            <a:r>
              <a:rPr lang="ru-RU" dirty="0"/>
              <a:t>дигитална</a:t>
            </a:r>
            <a:r>
              <a:rPr lang="en-GB" dirty="0"/>
              <a:t> </a:t>
            </a:r>
            <a:r>
              <a:rPr lang="ru-RU" dirty="0"/>
              <a:t>компетентност</a:t>
            </a:r>
            <a:r>
              <a:rPr lang="en-GB" dirty="0"/>
              <a:t> </a:t>
            </a:r>
            <a:r>
              <a:rPr lang="ru-RU" dirty="0"/>
              <a:t>и 21 дигитални умения/ компетентности (DigComp 2.1)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318320"/>
            <a:ext cx="42862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5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9104-7D14-4124-BDE8-A583F4213B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56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1AF14A-5F0C-439E-9D32-0E48D454566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71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0488" indent="-90488">
              <a:buFont typeface="Arial" panose="020B0604020202020204" pitchFamily="34" charset="0"/>
              <a:buChar char="•"/>
              <a:defRPr/>
            </a:lvl1pPr>
            <a:lvl2pPr marL="382588" indent="-182563">
              <a:buFont typeface="Arial" panose="020B0604020202020204" pitchFamily="34" charset="0"/>
              <a:buChar char="•"/>
              <a:defRPr/>
            </a:lvl2pPr>
            <a:lvl3pPr marL="566738" indent="-182563">
              <a:buFont typeface="Arial" panose="020B0604020202020204" pitchFamily="34" charset="0"/>
              <a:buChar char="•"/>
              <a:defRPr/>
            </a:lvl3pPr>
            <a:lvl4pPr marL="749300" indent="-182563">
              <a:buFont typeface="Arial" panose="020B0604020202020204" pitchFamily="34" charset="0"/>
              <a:buChar char="•"/>
              <a:defRPr/>
            </a:lvl4pPr>
            <a:lvl5pPr marL="931863" indent="-1825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5159-182D-4C2F-A853-14B47A34D6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DEAD4DF-16C8-4075-93F9-48355EDBC0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7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 userDrawn="1"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21226"/>
            <a:ext cx="6035039" cy="468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21226"/>
            <a:ext cx="5974080" cy="46800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528CD17-4247-4B67-A44A-56048501A7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89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38232"/>
            <a:ext cx="603504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391520"/>
            <a:ext cx="6035040" cy="39097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38232"/>
            <a:ext cx="597408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391520"/>
            <a:ext cx="5974080" cy="39097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CF1FF-1288-4E66-A247-32226B2B222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63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DDC5-8D53-47EA-B3FF-51BC47B977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50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C4AEA8-F69B-4C08-A93F-864E2A8801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40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09" y="594359"/>
            <a:ext cx="3605646" cy="1812015"/>
          </a:xfrm>
        </p:spPr>
        <p:txBody>
          <a:bodyPr anchor="ctr" anchorCtr="0"/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295" y="594359"/>
            <a:ext cx="7577296" cy="57108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09" y="2406374"/>
            <a:ext cx="3605646" cy="389883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7B62623-3FD5-4528-A7DA-B798290557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4103688" cy="519113"/>
          </a:xfrm>
        </p:spPr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</a:t>
            </a:r>
            <a:br>
              <a:rPr lang="en-GB"/>
            </a:br>
            <a:r>
              <a:rPr lang="ru-RU"/>
              <a:t>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379197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C715950-CA5E-423F-A78E-33EEF9ABD6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01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20838"/>
            <a:ext cx="121920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59538"/>
            <a:ext cx="10671175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66438" y="6459538"/>
            <a:ext cx="131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90887D0-5495-4808-AAFF-825DF0837B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16" r:id="rId5"/>
    <p:sldLayoutId id="2147483717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" y="1848014"/>
            <a:ext cx="8362950" cy="364544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5.2 Идентифициране на нуждите и технологични решения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</a:t>
            </a:r>
            <a:br>
              <a:rPr lang="en-GB"/>
            </a:br>
            <a:r>
              <a:rPr lang="ru-RU"/>
              <a:t>и 21 дигитални умения/ компетентности (DigComp 2.1)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F2154-529F-EC9A-25BC-31EF4B794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50" y="5529590"/>
            <a:ext cx="6454775" cy="703318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bg-BG" dirty="0"/>
              <a:t>Интерактивна демонстрация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26489A2-8944-1AED-A85E-12F811204F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390" y="3050087"/>
            <a:ext cx="4065761" cy="25969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Какв</a:t>
            </a:r>
            <a:r>
              <a:rPr lang="en-US" dirty="0"/>
              <a:t>o</a:t>
            </a:r>
            <a:r>
              <a:rPr lang="bg-BG" dirty="0"/>
              <a:t>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4855755" y="4335520"/>
            <a:ext cx="725237" cy="7199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19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1D43F97-FA85-E5AB-96DD-7E9E83B626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636" y="3037031"/>
            <a:ext cx="4222728" cy="25969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Какв</a:t>
            </a:r>
            <a:r>
              <a:rPr lang="en-US" dirty="0"/>
              <a:t>o</a:t>
            </a:r>
            <a:r>
              <a:rPr lang="bg-BG" dirty="0"/>
              <a:t>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5251504" y="4335520"/>
            <a:ext cx="725237" cy="7199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14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ED3D9DA-87D6-30F2-2DF2-107223069F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12" y="3343384"/>
            <a:ext cx="6751176" cy="26400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Какв</a:t>
            </a:r>
            <a:r>
              <a:rPr lang="en-US" dirty="0"/>
              <a:t>o</a:t>
            </a:r>
            <a:r>
              <a:rPr lang="bg-BG" dirty="0"/>
              <a:t>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4042815" y="4135823"/>
            <a:ext cx="725237" cy="7199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74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ED3D9DA-87D6-30F2-2DF2-107223069F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412" y="3343384"/>
            <a:ext cx="6751176" cy="26400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Какв</a:t>
            </a:r>
            <a:r>
              <a:rPr lang="en-US" dirty="0"/>
              <a:t>o</a:t>
            </a:r>
            <a:r>
              <a:rPr lang="bg-BG" dirty="0"/>
              <a:t>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8846043" y="5342815"/>
            <a:ext cx="725237" cy="7199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23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Какъв проблем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4B93D7-CF3C-1E15-DA09-C8651A755C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783" y="3559502"/>
            <a:ext cx="5470434" cy="1096579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4960883" y="4020207"/>
            <a:ext cx="557048" cy="54653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2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B29E3-D455-FDD1-9E61-1E2D46353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89" y="3698944"/>
            <a:ext cx="5470435" cy="9623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Какъв проблем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4960883" y="4020207"/>
            <a:ext cx="557048" cy="54653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1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68A0B5F-6AA4-03B5-F784-14CA88663F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748" y="3853203"/>
            <a:ext cx="4066504" cy="9153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Какъв проблем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5139559" y="4051737"/>
            <a:ext cx="557048" cy="54653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8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2924414-E636-877F-E54C-FE1E55247B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607" y="3882148"/>
            <a:ext cx="4214786" cy="8857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Какъв проблем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6726608" y="4051737"/>
            <a:ext cx="557048" cy="54653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25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D9BA206-93BC-2737-8770-7BFE2260B2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799" y="3652453"/>
            <a:ext cx="3744402" cy="11928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Какъв проблем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5234139" y="4248860"/>
            <a:ext cx="557048" cy="54653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3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58DECD4-8AA8-ED43-6A5E-D204CB4A6F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538" y="3886949"/>
            <a:ext cx="3860927" cy="8393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Какв</a:t>
            </a:r>
            <a:r>
              <a:rPr lang="en-US" dirty="0"/>
              <a:t>o</a:t>
            </a:r>
            <a:r>
              <a:rPr lang="bg-BG" dirty="0"/>
              <a:t>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58180F3-A7BF-B1FE-5C66-D89B146E9D66}"/>
              </a:ext>
            </a:extLst>
          </p:cNvPr>
          <p:cNvSpPr/>
          <p:nvPr/>
        </p:nvSpPr>
        <p:spPr>
          <a:xfrm>
            <a:off x="5665068" y="4051737"/>
            <a:ext cx="557048" cy="54653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B08666D-098C-9E5B-36BD-62DEA92032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538" y="3905339"/>
            <a:ext cx="3874923" cy="8393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Какв</a:t>
            </a:r>
            <a:r>
              <a:rPr lang="en-US" dirty="0"/>
              <a:t>o</a:t>
            </a:r>
            <a:r>
              <a:rPr lang="bg-BG" dirty="0"/>
              <a:t>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7199562" y="3936127"/>
            <a:ext cx="725237" cy="7199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56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DEF0AF3-1F22-4CF0-D205-254E6E123B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842" y="3960813"/>
            <a:ext cx="4040315" cy="10039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3064FF-2A7E-1191-E8F2-D0453A03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 за самостоятелна работа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B39DF-F659-6FF4-5034-EEEA6541A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Какъв проблем обозначава маркираната в червено икона от областта за уведомяване?</a:t>
            </a:r>
          </a:p>
          <a:p>
            <a:r>
              <a:rPr lang="bg-BG" dirty="0"/>
              <a:t>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E26096-06B8-0527-3784-76F19FA9D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602E1E-C84F-84E5-5578-8B6CB0BDDFE2}"/>
              </a:ext>
            </a:extLst>
          </p:cNvPr>
          <p:cNvSpPr/>
          <p:nvPr/>
        </p:nvSpPr>
        <p:spPr>
          <a:xfrm>
            <a:off x="4075842" y="4311922"/>
            <a:ext cx="557048" cy="54653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399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4876</TotalTime>
  <Words>513</Words>
  <Application>Microsoft Office PowerPoint</Application>
  <PresentationFormat>Widescreen</PresentationFormat>
  <Paragraphs>64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Retrospect</vt:lpstr>
      <vt:lpstr>5.2 Идентифициране на нуждите и технологични решения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  <vt:lpstr>Задача за самостоятелна работа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 Avdjieva</dc:creator>
  <cp:lastModifiedBy>Mariana Mariana</cp:lastModifiedBy>
  <cp:revision>111</cp:revision>
  <dcterms:created xsi:type="dcterms:W3CDTF">2023-01-03T13:46:11Z</dcterms:created>
  <dcterms:modified xsi:type="dcterms:W3CDTF">2023-01-28T20:14:15Z</dcterms:modified>
</cp:coreProperties>
</file>