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9" r:id="rId3"/>
    <p:sldId id="292" r:id="rId4"/>
    <p:sldId id="290" r:id="rId5"/>
    <p:sldId id="294" r:id="rId6"/>
    <p:sldId id="291" r:id="rId7"/>
    <p:sldId id="293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8" autoAdjust="0"/>
    <p:restoredTop sz="90897" autoAdjust="0"/>
  </p:normalViewPr>
  <p:slideViewPr>
    <p:cSldViewPr snapToGrid="0">
      <p:cViewPr varScale="1">
        <p:scale>
          <a:sx n="61" d="100"/>
          <a:sy n="61" d="100"/>
        </p:scale>
        <p:origin x="648" y="5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28/01/2023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109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806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4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218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876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Пълна информация може да се намери на сайта на Майкрософт:</a:t>
            </a:r>
            <a:br>
              <a:rPr lang="bg-BG" dirty="0"/>
            </a:br>
            <a:r>
              <a:rPr lang="en-US" dirty="0"/>
              <a:t>https://goo.by/zJWTi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681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/>
              <a:t>Европейска Рамка на дигиталните компетентности с петте области на</a:t>
            </a:r>
            <a:br>
              <a:rPr lang="en-GB" dirty="0"/>
            </a:br>
            <a:r>
              <a:rPr lang="ru-RU" dirty="0"/>
              <a:t>дигитална</a:t>
            </a:r>
            <a:r>
              <a:rPr lang="en-GB" dirty="0"/>
              <a:t> </a:t>
            </a:r>
            <a:r>
              <a:rPr lang="ru-RU" dirty="0"/>
              <a:t>компетентност</a:t>
            </a:r>
            <a:r>
              <a:rPr lang="en-GB" dirty="0"/>
              <a:t> </a:t>
            </a:r>
            <a:r>
              <a:rPr lang="ru-RU" dirty="0"/>
              <a:t>и 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848014"/>
            <a:ext cx="8362950" cy="36454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5.2 Идентифициране на нуждите и технологични решения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F2154-529F-EC9A-25BC-31EF4B794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50" y="5529590"/>
            <a:ext cx="6454775" cy="703318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/>
              <a:t>Интерактивна демонстрация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 </a:t>
            </a:r>
            <a:r>
              <a:rPr lang="ru-RU" dirty="0"/>
              <a:t>Разгледайте внимателно клавиатурата на компютъра ви. За какво служат различните клавиши? Има ли клавиши, чиято функция не познавате? Потърсете в интернет.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 Клавиши за въвеждане (буквено-цифрени) -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D428EF8-CDC3-7647-F411-FCA3E942BC69}"/>
              </a:ext>
            </a:extLst>
          </p:cNvPr>
          <p:cNvSpPr/>
          <p:nvPr/>
        </p:nvSpPr>
        <p:spPr>
          <a:xfrm>
            <a:off x="1702677" y="3960813"/>
            <a:ext cx="4393324" cy="14309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96AE82-C191-5841-0373-C143009D38D0}"/>
              </a:ext>
            </a:extLst>
          </p:cNvPr>
          <p:cNvSpPr/>
          <p:nvPr/>
        </p:nvSpPr>
        <p:spPr>
          <a:xfrm>
            <a:off x="6689842" y="4498428"/>
            <a:ext cx="846075" cy="48873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82995C-EC90-F944-CB7F-19F9F34DA32B}"/>
              </a:ext>
            </a:extLst>
          </p:cNvPr>
          <p:cNvSpPr/>
          <p:nvPr/>
        </p:nvSpPr>
        <p:spPr>
          <a:xfrm>
            <a:off x="1098326" y="4035972"/>
            <a:ext cx="593841" cy="135583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9B4849-6F76-16F6-C42E-ACA89F3C9D31}"/>
              </a:ext>
            </a:extLst>
          </p:cNvPr>
          <p:cNvSpPr/>
          <p:nvPr/>
        </p:nvSpPr>
        <p:spPr>
          <a:xfrm>
            <a:off x="2732692" y="5349767"/>
            <a:ext cx="2543503" cy="4309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8C3A5E-C868-DCAC-42A3-1BF17AAB145D}"/>
              </a:ext>
            </a:extLst>
          </p:cNvPr>
          <p:cNvSpPr/>
          <p:nvPr/>
        </p:nvSpPr>
        <p:spPr>
          <a:xfrm>
            <a:off x="6689841" y="3616378"/>
            <a:ext cx="846075" cy="48873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1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bg-BG" dirty="0"/>
              <a:t>Контролни клавиши -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D428EF8-CDC3-7647-F411-FCA3E942BC69}"/>
              </a:ext>
            </a:extLst>
          </p:cNvPr>
          <p:cNvSpPr/>
          <p:nvPr/>
        </p:nvSpPr>
        <p:spPr>
          <a:xfrm>
            <a:off x="1040532" y="2984938"/>
            <a:ext cx="641131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FC2D86E-C25F-D870-FDE0-C8844AEADB5A}"/>
              </a:ext>
            </a:extLst>
          </p:cNvPr>
          <p:cNvSpPr/>
          <p:nvPr/>
        </p:nvSpPr>
        <p:spPr>
          <a:xfrm>
            <a:off x="2107332" y="5319165"/>
            <a:ext cx="641131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F0E5FB6-3474-246E-EC61-8DF882F380C1}"/>
              </a:ext>
            </a:extLst>
          </p:cNvPr>
          <p:cNvSpPr/>
          <p:nvPr/>
        </p:nvSpPr>
        <p:spPr>
          <a:xfrm>
            <a:off x="1587067" y="5284451"/>
            <a:ext cx="641131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9714CD9-219A-1C19-306F-237F52D92B4A}"/>
              </a:ext>
            </a:extLst>
          </p:cNvPr>
          <p:cNvSpPr/>
          <p:nvPr/>
        </p:nvSpPr>
        <p:spPr>
          <a:xfrm>
            <a:off x="1085998" y="5317687"/>
            <a:ext cx="641131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7A21048-0625-1859-FDF9-162656FBD23A}"/>
              </a:ext>
            </a:extLst>
          </p:cNvPr>
          <p:cNvSpPr/>
          <p:nvPr/>
        </p:nvSpPr>
        <p:spPr>
          <a:xfrm>
            <a:off x="7714600" y="2984938"/>
            <a:ext cx="1429400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ED256D-06A6-1058-E60E-B210CC8FEA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791" y="5574808"/>
            <a:ext cx="231338" cy="2277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77662D-78E6-D576-B337-4C561CDDEB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271" y="5569554"/>
            <a:ext cx="231338" cy="22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6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 Клавиши за навигация -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3747438F-0EA0-B396-5E1A-2C751A4DDE84}"/>
              </a:ext>
            </a:extLst>
          </p:cNvPr>
          <p:cNvSpPr/>
          <p:nvPr/>
        </p:nvSpPr>
        <p:spPr>
          <a:xfrm>
            <a:off x="7746124" y="4951305"/>
            <a:ext cx="1429407" cy="914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33BE86-4925-5648-1888-572CE41539E4}"/>
              </a:ext>
            </a:extLst>
          </p:cNvPr>
          <p:cNvSpPr/>
          <p:nvPr/>
        </p:nvSpPr>
        <p:spPr>
          <a:xfrm>
            <a:off x="7662042" y="3552719"/>
            <a:ext cx="1513490" cy="104030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0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bg-BG" dirty="0"/>
              <a:t>Функционални клавиши -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D428EF8-CDC3-7647-F411-FCA3E942BC69}"/>
              </a:ext>
            </a:extLst>
          </p:cNvPr>
          <p:cNvSpPr/>
          <p:nvPr/>
        </p:nvSpPr>
        <p:spPr>
          <a:xfrm>
            <a:off x="1776248" y="2984938"/>
            <a:ext cx="5990897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9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5BC11-488C-AC9C-F2B3-11FE41DF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279EE-DAD2-BDBD-F8D9-1CC3D7805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bg-BG" dirty="0"/>
              <a:t>Цифрови клавиши - 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7BE2AF-89EF-5F44-9712-2A674B85B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EAD7EE-D14D-38CA-498F-12043B821F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4"/>
          <a:stretch/>
        </p:blipFill>
        <p:spPr>
          <a:xfrm>
            <a:off x="963543" y="2896209"/>
            <a:ext cx="10264913" cy="314182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D428EF8-CDC3-7647-F411-FCA3E942BC69}"/>
              </a:ext>
            </a:extLst>
          </p:cNvPr>
          <p:cNvSpPr/>
          <p:nvPr/>
        </p:nvSpPr>
        <p:spPr>
          <a:xfrm>
            <a:off x="9217572" y="3510455"/>
            <a:ext cx="1902373" cy="200747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294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4961</TotalTime>
  <Words>361</Words>
  <Application>Microsoft Office PowerPoint</Application>
  <PresentationFormat>Widescreen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Retrospect</vt:lpstr>
      <vt:lpstr>5.2 Идентифициране на нуждите и технологични решения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Mariana Mariana</cp:lastModifiedBy>
  <cp:revision>121</cp:revision>
  <dcterms:created xsi:type="dcterms:W3CDTF">2023-01-03T13:46:11Z</dcterms:created>
  <dcterms:modified xsi:type="dcterms:W3CDTF">2023-01-28T22:21:43Z</dcterms:modified>
</cp:coreProperties>
</file>