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1" r:id="rId3"/>
    <p:sldId id="274" r:id="rId4"/>
    <p:sldId id="275" r:id="rId5"/>
    <p:sldId id="280" r:id="rId6"/>
    <p:sldId id="276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B64C6-569E-4F70-BCB8-75324E9D6D2E}" type="datetimeFigureOut">
              <a:rPr lang="en-GB"/>
              <a:pPr>
                <a:defRPr/>
              </a:pPr>
              <a:t>01/02/2023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10276E-8453-45F0-86BE-38A31A1DEB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0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0F2615-8737-4BF9-9AC9-8E8D7A2802F3}" type="slidenum">
              <a:rPr lang="en-GB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0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473" y="1567928"/>
            <a:ext cx="8363516" cy="2985785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3" y="4684222"/>
            <a:ext cx="8363516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4DD7BA2-3281-4CAE-B481-A466A1C54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050" y="6269038"/>
            <a:ext cx="8362950" cy="577850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 dirty="0"/>
              <a:t>Европейска Рамка на дигиталните компетентности с петте области на</a:t>
            </a:r>
            <a:br>
              <a:rPr lang="en-GB" dirty="0"/>
            </a:br>
            <a:r>
              <a:rPr lang="ru-RU" dirty="0"/>
              <a:t>дигитална</a:t>
            </a:r>
            <a:r>
              <a:rPr lang="en-GB" dirty="0"/>
              <a:t> </a:t>
            </a:r>
            <a:r>
              <a:rPr lang="ru-RU" dirty="0"/>
              <a:t>компетентност</a:t>
            </a:r>
            <a:r>
              <a:rPr lang="en-GB" dirty="0"/>
              <a:t> </a:t>
            </a:r>
            <a:r>
              <a:rPr lang="ru-RU" dirty="0"/>
              <a:t>и 21 дигитални умения/ компетентности (DigComp 2.1)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318320"/>
            <a:ext cx="428625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5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9104-7D14-4124-BDE8-A583F4213B2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56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1AF14A-5F0C-439E-9D32-0E48D454566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71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90488" indent="-90488">
              <a:buFont typeface="Arial" panose="020B0604020202020204" pitchFamily="34" charset="0"/>
              <a:buChar char="•"/>
              <a:defRPr/>
            </a:lvl1pPr>
            <a:lvl2pPr marL="382588" indent="-182563">
              <a:buFont typeface="Arial" panose="020B0604020202020204" pitchFamily="34" charset="0"/>
              <a:buChar char="•"/>
              <a:defRPr/>
            </a:lvl2pPr>
            <a:lvl3pPr marL="566738" indent="-182563">
              <a:buFont typeface="Arial" panose="020B0604020202020204" pitchFamily="34" charset="0"/>
              <a:buChar char="•"/>
              <a:defRPr/>
            </a:lvl3pPr>
            <a:lvl4pPr marL="749300" indent="-182563">
              <a:buFont typeface="Arial" panose="020B0604020202020204" pitchFamily="34" charset="0"/>
              <a:buChar char="•"/>
              <a:defRPr/>
            </a:lvl4pPr>
            <a:lvl5pPr marL="931863" indent="-182563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5159-182D-4C2F-A853-14B47A34D6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DEAD4DF-16C8-4075-93F9-48355EDBC0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 userDrawn="1"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21226"/>
            <a:ext cx="6035039" cy="468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1226"/>
            <a:ext cx="5974080" cy="46800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528CD17-4247-4B67-A44A-56048501A76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8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38232"/>
            <a:ext cx="603504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391520"/>
            <a:ext cx="603504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38232"/>
            <a:ext cx="5974080" cy="736282"/>
          </a:xfrm>
          <a:solidFill>
            <a:srgbClr val="E0CBA4"/>
          </a:solidFill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391520"/>
            <a:ext cx="5974080" cy="39097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F1FF-1288-4E66-A247-32226B2B222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63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BDDC5-8D53-47EA-B3FF-51BC47B977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50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C4AEA8-F69B-4C08-A93F-864E2A8801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4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209" y="594359"/>
            <a:ext cx="3605646" cy="1812015"/>
          </a:xfrm>
        </p:spPr>
        <p:txBody>
          <a:bodyPr anchor="ctr" anchorCtr="0"/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295" y="594359"/>
            <a:ext cx="7577296" cy="57108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209" y="2406374"/>
            <a:ext cx="3605646" cy="389883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7B62623-3FD5-4528-A7DA-B798290557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05550"/>
            <a:ext cx="4103688" cy="519113"/>
          </a:xfrm>
        </p:spPr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</a:t>
            </a:r>
            <a:br>
              <a:rPr lang="en-GB"/>
            </a:br>
            <a:r>
              <a:rPr lang="ru-RU"/>
              <a:t>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379197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z="1000" cap="all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C715950-CA5E-423F-A78E-33EEF9ABD6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0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E0C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50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20838"/>
            <a:ext cx="121920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59538"/>
            <a:ext cx="10671175" cy="3651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66438" y="6459538"/>
            <a:ext cx="131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90887D0-5495-4808-AAFF-825DF0837BE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21" r:id="rId4"/>
    <p:sldLayoutId id="2147483716" r:id="rId5"/>
    <p:sldLayoutId id="2147483717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" y="1936750"/>
            <a:ext cx="8362950" cy="2984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5.1 Решаване на технически проблеми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</a:t>
            </a:r>
            <a:br>
              <a:rPr lang="en-GB"/>
            </a:br>
            <a:r>
              <a:rPr lang="ru-RU"/>
              <a:t>и 21 дигитални умения/ компетентности (DigComp 2.1)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2781DC-7E12-3495-B481-D365BCCDF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50" y="5308599"/>
            <a:ext cx="6454775" cy="1139825"/>
          </a:xfrm>
        </p:spPr>
        <p:txBody>
          <a:bodyPr rtlCol="0"/>
          <a:lstStyle/>
          <a:p>
            <a:pPr eaLnBrk="1" fontAlgn="auto" hangingPunct="1">
              <a:defRPr/>
            </a:pPr>
            <a:r>
              <a:rPr lang="bg-BG" dirty="0"/>
              <a:t>интерактивна демонстрация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B81BB-EA28-EE03-E3D1-06BB91F65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Деинсталиране на приложение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B9F14-AC7E-F611-B278-815B98930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 </a:t>
            </a:r>
            <a:r>
              <a:rPr lang="ru-RU" altLang="en-US" dirty="0"/>
              <a:t>Задача: Искаме да деинсталираме програмата за архивиране на файлове </a:t>
            </a:r>
            <a:r>
              <a:rPr lang="ru-RU" dirty="0"/>
              <a:t>BreeZip</a:t>
            </a:r>
            <a:r>
              <a:rPr lang="ru-RU" altLang="en-US" dirty="0"/>
              <a:t>, която преди малко инсталирахме.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943D71-668C-2BC2-07D7-82A501762F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</p:spTree>
    <p:extLst>
      <p:ext uri="{BB962C8B-B14F-4D97-AF65-F5344CB8AC3E}">
        <p14:creationId xmlns:p14="http://schemas.microsoft.com/office/powerpoint/2010/main" val="418813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2FEC-4514-A283-00A3-266DFE48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Деинсталиране на приложение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B7D2E-27B8-B418-4226-AF06E116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Отваряме Apps. Неговият раздел Apps&amp;Features ни дава достъп до всички приложения налични на компютъра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17731-38DD-EFB5-104E-DF99EA6855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917FA12-B6B9-6E93-FDCE-88F886DAF092}"/>
              </a:ext>
            </a:extLst>
          </p:cNvPr>
          <p:cNvGrpSpPr/>
          <p:nvPr/>
        </p:nvGrpSpPr>
        <p:grpSpPr>
          <a:xfrm>
            <a:off x="4359275" y="2587280"/>
            <a:ext cx="3587750" cy="3713508"/>
            <a:chOff x="0" y="0"/>
            <a:chExt cx="2755900" cy="282863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36C29B-95F1-EE5E-0C9E-AFD7E77DE450}"/>
                </a:ext>
              </a:extLst>
            </p:cNvPr>
            <p:cNvGrpSpPr/>
            <p:nvPr/>
          </p:nvGrpSpPr>
          <p:grpSpPr>
            <a:xfrm>
              <a:off x="0" y="0"/>
              <a:ext cx="2755900" cy="2350135"/>
              <a:chOff x="0" y="0"/>
              <a:chExt cx="2755900" cy="2350135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9E710F8F-3805-3BF8-A9D9-44596D53211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265"/>
              <a:stretch/>
            </p:blipFill>
            <p:spPr bwMode="auto">
              <a:xfrm>
                <a:off x="0" y="0"/>
                <a:ext cx="2755900" cy="235013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0DF23D4-ED17-1EA9-7E7E-97C7DF222ADA}"/>
                  </a:ext>
                </a:extLst>
              </p:cNvPr>
              <p:cNvSpPr/>
              <p:nvPr/>
            </p:nvSpPr>
            <p:spPr>
              <a:xfrm>
                <a:off x="2368550" y="17399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1AC16B8-392C-FFC8-1248-D87DB6835620}"/>
                  </a:ext>
                </a:extLst>
              </p:cNvPr>
              <p:cNvSpPr/>
              <p:nvPr/>
            </p:nvSpPr>
            <p:spPr>
              <a:xfrm>
                <a:off x="12700" y="4826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Text Box 60">
              <a:extLst>
                <a:ext uri="{FF2B5EF4-FFF2-40B4-BE49-F238E27FC236}">
                  <a16:creationId xmlns:a16="http://schemas.microsoft.com/office/drawing/2014/main" id="{2DC05E43-CD0B-83C7-2C48-F6AFD2BA85F9}"/>
                </a:ext>
              </a:extLst>
            </p:cNvPr>
            <p:cNvSpPr txBox="1"/>
            <p:nvPr/>
          </p:nvSpPr>
          <p:spPr>
            <a:xfrm>
              <a:off x="0" y="2406650"/>
              <a:ext cx="2755900" cy="421989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i="1" dirty="0" err="1">
                  <a:effectLst/>
                  <a:ea typeface="Cambria" panose="02040503050406030204" pitchFamily="18" charset="0"/>
                  <a:cs typeface="Times New Roman" panose="02020603050405020304" pitchFamily="18" charset="0"/>
                </a:rPr>
                <a:t>Фигура</a:t>
              </a:r>
              <a:r>
                <a:rPr lang="en-US" i="1" dirty="0">
                  <a:effectLst/>
                  <a:ea typeface="Cambria" panose="02040503050406030204" pitchFamily="18" charset="0"/>
                  <a:cs typeface="Times New Roman" panose="02020603050405020304" pitchFamily="18" charset="0"/>
                </a:rPr>
                <a:t> 8</a:t>
              </a:r>
              <a:r>
                <a:rPr lang="bg-BG" i="1" dirty="0">
                  <a:effectLst/>
                  <a:ea typeface="Cambria" panose="02040503050406030204" pitchFamily="18" charset="0"/>
                  <a:cs typeface="Times New Roman" panose="02020603050405020304" pitchFamily="18" charset="0"/>
                </a:rPr>
                <a:t>. Списък с приложения в частта Apps&amp;Features на </a:t>
              </a:r>
              <a:r>
                <a:rPr lang="en-US" i="1" dirty="0">
                  <a:effectLst/>
                  <a:ea typeface="Cambria" panose="02040503050406030204" pitchFamily="18" charset="0"/>
                  <a:cs typeface="Times New Roman" panose="02020603050405020304" pitchFamily="18" charset="0"/>
                </a:rPr>
                <a:t>Apps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928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2FEC-4514-A283-00A3-266DFE48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Деинсталиране на приложение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B7D2E-27B8-B418-4226-AF06E116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Маркираме приложението BreeZip, при което се появява бутон Uninstall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17731-38DD-EFB5-104E-DF99EA6855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917FA12-B6B9-6E93-FDCE-88F886DAF092}"/>
              </a:ext>
            </a:extLst>
          </p:cNvPr>
          <p:cNvGrpSpPr/>
          <p:nvPr/>
        </p:nvGrpSpPr>
        <p:grpSpPr>
          <a:xfrm>
            <a:off x="4359275" y="2587280"/>
            <a:ext cx="3587750" cy="3713508"/>
            <a:chOff x="0" y="0"/>
            <a:chExt cx="2755900" cy="282863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36C29B-95F1-EE5E-0C9E-AFD7E77DE450}"/>
                </a:ext>
              </a:extLst>
            </p:cNvPr>
            <p:cNvGrpSpPr/>
            <p:nvPr/>
          </p:nvGrpSpPr>
          <p:grpSpPr>
            <a:xfrm>
              <a:off x="0" y="0"/>
              <a:ext cx="2755900" cy="2350135"/>
              <a:chOff x="0" y="0"/>
              <a:chExt cx="2755900" cy="2350135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9E710F8F-3805-3BF8-A9D9-44596D53211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265"/>
              <a:stretch/>
            </p:blipFill>
            <p:spPr bwMode="auto">
              <a:xfrm>
                <a:off x="0" y="0"/>
                <a:ext cx="2755900" cy="235013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0DF23D4-ED17-1EA9-7E7E-97C7DF222ADA}"/>
                  </a:ext>
                </a:extLst>
              </p:cNvPr>
              <p:cNvSpPr/>
              <p:nvPr/>
            </p:nvSpPr>
            <p:spPr>
              <a:xfrm>
                <a:off x="2368550" y="17399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1AC16B8-392C-FFC8-1248-D87DB6835620}"/>
                  </a:ext>
                </a:extLst>
              </p:cNvPr>
              <p:cNvSpPr/>
              <p:nvPr/>
            </p:nvSpPr>
            <p:spPr>
              <a:xfrm>
                <a:off x="12700" y="4826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Text Box 60">
              <a:extLst>
                <a:ext uri="{FF2B5EF4-FFF2-40B4-BE49-F238E27FC236}">
                  <a16:creationId xmlns:a16="http://schemas.microsoft.com/office/drawing/2014/main" id="{2DC05E43-CD0B-83C7-2C48-F6AFD2BA85F9}"/>
                </a:ext>
              </a:extLst>
            </p:cNvPr>
            <p:cNvSpPr txBox="1"/>
            <p:nvPr/>
          </p:nvSpPr>
          <p:spPr>
            <a:xfrm>
              <a:off x="0" y="2406650"/>
              <a:ext cx="2755900" cy="421989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i="1" dirty="0" err="1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Фигура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 8</a:t>
              </a:r>
              <a:r>
                <a:rPr lang="bg-BG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. Списък с приложения в раздела Apps&amp;Features на 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Apps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608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2FEC-4514-A283-00A3-266DFE48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Деинсталиране на приложение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B7D2E-27B8-B418-4226-AF06E116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Потвърждаваме, че искаме да деинсталираме програмата и изчакваме процесът да приключи. Когато това стане, приложението изчезва от списъка на Apps&amp;Features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17731-38DD-EFB5-104E-DF99EA6855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917FA12-B6B9-6E93-FDCE-88F886DAF092}"/>
              </a:ext>
            </a:extLst>
          </p:cNvPr>
          <p:cNvGrpSpPr/>
          <p:nvPr/>
        </p:nvGrpSpPr>
        <p:grpSpPr>
          <a:xfrm>
            <a:off x="4359275" y="2587280"/>
            <a:ext cx="3587750" cy="3713508"/>
            <a:chOff x="0" y="0"/>
            <a:chExt cx="2755900" cy="282863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36C29B-95F1-EE5E-0C9E-AFD7E77DE450}"/>
                </a:ext>
              </a:extLst>
            </p:cNvPr>
            <p:cNvGrpSpPr/>
            <p:nvPr/>
          </p:nvGrpSpPr>
          <p:grpSpPr>
            <a:xfrm>
              <a:off x="0" y="0"/>
              <a:ext cx="2755900" cy="2350135"/>
              <a:chOff x="0" y="0"/>
              <a:chExt cx="2755900" cy="2350135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9E710F8F-3805-3BF8-A9D9-44596D53211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7265"/>
              <a:stretch/>
            </p:blipFill>
            <p:spPr bwMode="auto">
              <a:xfrm>
                <a:off x="0" y="0"/>
                <a:ext cx="2755900" cy="2350135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0DF23D4-ED17-1EA9-7E7E-97C7DF222ADA}"/>
                  </a:ext>
                </a:extLst>
              </p:cNvPr>
              <p:cNvSpPr/>
              <p:nvPr/>
            </p:nvSpPr>
            <p:spPr>
              <a:xfrm>
                <a:off x="2368550" y="17399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1AC16B8-392C-FFC8-1248-D87DB6835620}"/>
                  </a:ext>
                </a:extLst>
              </p:cNvPr>
              <p:cNvSpPr/>
              <p:nvPr/>
            </p:nvSpPr>
            <p:spPr>
              <a:xfrm>
                <a:off x="12700" y="4826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7" name="Text Box 60">
              <a:extLst>
                <a:ext uri="{FF2B5EF4-FFF2-40B4-BE49-F238E27FC236}">
                  <a16:creationId xmlns:a16="http://schemas.microsoft.com/office/drawing/2014/main" id="{2DC05E43-CD0B-83C7-2C48-F6AFD2BA85F9}"/>
                </a:ext>
              </a:extLst>
            </p:cNvPr>
            <p:cNvSpPr txBox="1"/>
            <p:nvPr/>
          </p:nvSpPr>
          <p:spPr>
            <a:xfrm>
              <a:off x="0" y="2406650"/>
              <a:ext cx="2755900" cy="421989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i="1" dirty="0" err="1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Фигура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 8</a:t>
              </a:r>
              <a:r>
                <a:rPr lang="bg-BG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. Списък с приложения в частта Apps&amp;Features на 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Apps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900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72FEC-4514-A283-00A3-266DFE48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Деинсталиране на приложение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B7D2E-27B8-B418-4226-AF06E1162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20838"/>
            <a:ext cx="5676900" cy="4679950"/>
          </a:xfrm>
        </p:spPr>
        <p:txBody>
          <a:bodyPr/>
          <a:lstStyle/>
          <a:p>
            <a:r>
              <a:rPr lang="ru-RU" dirty="0"/>
              <a:t> Друг начин за деинсталиране на приложение е като го намерим в менюто Start, маркираме го с десен бутон на мишката и от контекстното менню, което се отваря, изберем бутона Uninstall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17731-38DD-EFB5-104E-DF99EA6855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Европейска Рамка на дигиталните компетентности с петте области на дигитална компетентност и 21 дигитални умения/ компетентности (DigComp 2.1)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506B8D4-FD77-852C-A5B2-999D2546D09D}"/>
              </a:ext>
            </a:extLst>
          </p:cNvPr>
          <p:cNvGrpSpPr/>
          <p:nvPr/>
        </p:nvGrpSpPr>
        <p:grpSpPr>
          <a:xfrm>
            <a:off x="6835893" y="1689413"/>
            <a:ext cx="3682764" cy="4531686"/>
            <a:chOff x="0" y="317"/>
            <a:chExt cx="2225931" cy="317218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04D8CF6-39D0-E264-9FBA-2AEEE82391C5}"/>
                </a:ext>
              </a:extLst>
            </p:cNvPr>
            <p:cNvGrpSpPr/>
            <p:nvPr/>
          </p:nvGrpSpPr>
          <p:grpSpPr>
            <a:xfrm>
              <a:off x="355093" y="317"/>
              <a:ext cx="1515745" cy="2534920"/>
              <a:chOff x="355093" y="317"/>
              <a:chExt cx="1515745" cy="2534920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E6A3693B-1FE2-4D36-5768-95E59584D7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5093" y="317"/>
                <a:ext cx="1515745" cy="253492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3D23815-4323-10F0-CFA5-6CA8B2997031}"/>
                  </a:ext>
                </a:extLst>
              </p:cNvPr>
              <p:cNvSpPr/>
              <p:nvPr/>
            </p:nvSpPr>
            <p:spPr>
              <a:xfrm>
                <a:off x="527050" y="1003300"/>
                <a:ext cx="368300" cy="2159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5" name="Text Box 62">
              <a:extLst>
                <a:ext uri="{FF2B5EF4-FFF2-40B4-BE49-F238E27FC236}">
                  <a16:creationId xmlns:a16="http://schemas.microsoft.com/office/drawing/2014/main" id="{C304B136-38D5-F13E-06A1-34D19325E7B2}"/>
                </a:ext>
              </a:extLst>
            </p:cNvPr>
            <p:cNvSpPr txBox="1"/>
            <p:nvPr/>
          </p:nvSpPr>
          <p:spPr>
            <a:xfrm>
              <a:off x="0" y="2590800"/>
              <a:ext cx="2225931" cy="581698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just">
                <a:spcAft>
                  <a:spcPts val="1000"/>
                </a:spcAft>
              </a:pPr>
              <a:r>
                <a:rPr lang="en-US" i="1" dirty="0" err="1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Фигура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 9</a:t>
              </a:r>
              <a:r>
                <a:rPr lang="bg-BG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. Деинсталиране на програма от менюто </a:t>
              </a:r>
              <a:r>
                <a:rPr lang="en-US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Start, </a:t>
              </a:r>
              <a:r>
                <a:rPr lang="bg-BG" i="1" dirty="0">
                  <a:effectLst/>
                  <a:latin typeface="+mn-lt"/>
                  <a:ea typeface="Calibri" panose="020F0502020204030204" pitchFamily="34" charset="0"/>
                  <a:cs typeface="Times New Roman" panose="02020603050405020304" pitchFamily="18" charset="0"/>
                </a:rPr>
                <a:t>с десен бутон върху името на програмата</a:t>
              </a:r>
              <a:endParaRPr lang="en-US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6395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1522</TotalTime>
  <Words>319</Words>
  <Application>Microsoft Office PowerPoint</Application>
  <PresentationFormat>Widescreen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Retrospect</vt:lpstr>
      <vt:lpstr>5.1 Решаване на технически проблеми</vt:lpstr>
      <vt:lpstr>Деинсталиране на приложение</vt:lpstr>
      <vt:lpstr>Деинсталиране на приложение</vt:lpstr>
      <vt:lpstr>Деинсталиране на приложение</vt:lpstr>
      <vt:lpstr>Деинсталиране на приложение</vt:lpstr>
      <vt:lpstr>Деинсталиране на приложение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Avdjieva</dc:creator>
  <cp:lastModifiedBy>Mariana Mariana</cp:lastModifiedBy>
  <cp:revision>92</cp:revision>
  <dcterms:created xsi:type="dcterms:W3CDTF">2023-01-03T13:46:11Z</dcterms:created>
  <dcterms:modified xsi:type="dcterms:W3CDTF">2023-02-01T12:31:43Z</dcterms:modified>
</cp:coreProperties>
</file>