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67" r:id="rId4"/>
    <p:sldId id="268" r:id="rId5"/>
    <p:sldId id="27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9367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5.1 Решаване на технически проблеми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4B45E-CBA3-492B-DEAD-F5927873D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50" y="5240338"/>
            <a:ext cx="6454775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/>
              <a:t>Интерактивна демонстрация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2219-4CB8-F340-4256-C98E79F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Инсталиране на приложение</a:t>
            </a:r>
            <a:endParaRPr lang="en-US" dirty="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5B01EF3-7CB3-762E-7647-DEF3E3F77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Задача: Необходима ни е програма, която може да архивира файлове, тъй като искаме да изпратим няколко снимки на приятел, но за целта трябва да ги направим в пакет с възможно най-малък размер.</a:t>
            </a: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1274D-C5E0-535D-377F-9B711A1C3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AB35-B29B-44BA-F6E7-FEDD7D66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Инсталиране на приложение</a:t>
            </a:r>
            <a:endParaRPr lang="en-US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B8B2493-20F6-EBD7-5ED1-E5B847A96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dirty="0"/>
              <a:t>За да направим това:</a:t>
            </a:r>
          </a:p>
          <a:p>
            <a:r>
              <a:rPr lang="ru-RU" altLang="en-US" dirty="0"/>
              <a:t> Отваряме програмата Microsoft Store от менюто Start. За целта щракваме върху иконата    и се отваря следния прозорец.</a:t>
            </a:r>
          </a:p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7A306-4C42-E255-F277-B8ADB0B79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22533" name="Group 12">
            <a:extLst>
              <a:ext uri="{FF2B5EF4-FFF2-40B4-BE49-F238E27FC236}">
                <a16:creationId xmlns:a16="http://schemas.microsoft.com/office/drawing/2014/main" id="{13B66301-D521-63A2-C98E-93176AA55F85}"/>
              </a:ext>
            </a:extLst>
          </p:cNvPr>
          <p:cNvGrpSpPr>
            <a:grpSpLocks/>
          </p:cNvGrpSpPr>
          <p:nvPr/>
        </p:nvGrpSpPr>
        <p:grpSpPr bwMode="auto">
          <a:xfrm>
            <a:off x="4324350" y="3017838"/>
            <a:ext cx="3543300" cy="3294062"/>
            <a:chOff x="0" y="13052"/>
            <a:chExt cx="2273300" cy="2544048"/>
          </a:xfrm>
        </p:grpSpPr>
        <p:pic>
          <p:nvPicPr>
            <p:cNvPr id="22534" name="Picture 13">
              <a:extLst>
                <a:ext uri="{FF2B5EF4-FFF2-40B4-BE49-F238E27FC236}">
                  <a16:creationId xmlns:a16="http://schemas.microsoft.com/office/drawing/2014/main" id="{88D5751F-DF44-25C1-B900-100D93269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0" r="45833"/>
            <a:stretch>
              <a:fillRect/>
            </a:stretch>
          </p:blipFill>
          <p:spPr bwMode="auto">
            <a:xfrm>
              <a:off x="0" y="13052"/>
              <a:ext cx="2273300" cy="228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 Box 54">
              <a:extLst>
                <a:ext uri="{FF2B5EF4-FFF2-40B4-BE49-F238E27FC236}">
                  <a16:creationId xmlns:a16="http://schemas.microsoft.com/office/drawing/2014/main" id="{21DEF196-FE42-AFA5-76E6-B286A11CB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43150"/>
              <a:ext cx="2273300" cy="21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altLang="en-US" i="1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Фигура</a:t>
              </a:r>
              <a:r>
                <a:rPr lang="en-US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  <a:r>
                <a:rPr lang="bg-BG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. Изглед на </a:t>
              </a:r>
              <a:r>
                <a:rPr lang="en-US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Start </a:t>
              </a:r>
              <a:r>
                <a:rPr lang="bg-BG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менюто</a:t>
              </a:r>
              <a:endParaRPr lang="en-US" altLang="en-US" i="1" dirty="0"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684613-74F0-D41D-63CB-3A6B86E7F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723197"/>
            <a:ext cx="254000" cy="249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12B4-AB61-D91B-45B6-4954BD4B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Инсталиране на приложение</a:t>
            </a:r>
            <a:endParaRPr 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E2F5EEC-5F90-AFBE-5066-5B8BB64F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/>
              <a:t> Започваме да изписваме думата «store» без да обръщаме внимание къде точно. Най-отгоре на отворения прозорец се появява приложението Microsoft Store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14586-1B47-E48F-9FEF-67CEF68E1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23557" name="Group 4">
            <a:extLst>
              <a:ext uri="{FF2B5EF4-FFF2-40B4-BE49-F238E27FC236}">
                <a16:creationId xmlns:a16="http://schemas.microsoft.com/office/drawing/2014/main" id="{0230B895-E1FC-0E38-EC7B-E94A7D73CEC4}"/>
              </a:ext>
            </a:extLst>
          </p:cNvPr>
          <p:cNvGrpSpPr>
            <a:grpSpLocks/>
          </p:cNvGrpSpPr>
          <p:nvPr/>
        </p:nvGrpSpPr>
        <p:grpSpPr bwMode="auto">
          <a:xfrm>
            <a:off x="3867149" y="2530366"/>
            <a:ext cx="4391025" cy="3816576"/>
            <a:chOff x="-186112" y="-1012"/>
            <a:chExt cx="2593944" cy="2276366"/>
          </a:xfrm>
        </p:grpSpPr>
        <p:grpSp>
          <p:nvGrpSpPr>
            <p:cNvPr id="23558" name="Group 5">
              <a:extLst>
                <a:ext uri="{FF2B5EF4-FFF2-40B4-BE49-F238E27FC236}">
                  <a16:creationId xmlns:a16="http://schemas.microsoft.com/office/drawing/2014/main" id="{C83F5CB9-62D8-7817-0165-99B7DA401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" y="-1012"/>
              <a:ext cx="2260600" cy="1881505"/>
              <a:chOff x="254" y="-1012"/>
              <a:chExt cx="2260600" cy="1881505"/>
            </a:xfrm>
          </p:grpSpPr>
          <p:pic>
            <p:nvPicPr>
              <p:cNvPr id="23560" name="Picture 7">
                <a:extLst>
                  <a:ext uri="{FF2B5EF4-FFF2-40B4-BE49-F238E27FC236}">
                    <a16:creationId xmlns:a16="http://schemas.microsoft.com/office/drawing/2014/main" id="{B594BBF4-77E6-9308-708D-CBA74EBAE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32120"/>
              <a:stretch>
                <a:fillRect/>
              </a:stretch>
            </p:blipFill>
            <p:spPr bwMode="auto">
              <a:xfrm>
                <a:off x="254" y="-1012"/>
                <a:ext cx="2260600" cy="188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A3090E-5262-B54B-9770-4703B3F6CE4E}"/>
                  </a:ext>
                </a:extLst>
              </p:cNvPr>
              <p:cNvSpPr/>
              <p:nvPr/>
            </p:nvSpPr>
            <p:spPr>
              <a:xfrm>
                <a:off x="95228" y="1606807"/>
                <a:ext cx="387310" cy="20925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8E87A90-C633-DC36-E987-BD7B06B0D13A}"/>
                  </a:ext>
                </a:extLst>
              </p:cNvPr>
              <p:cNvSpPr/>
              <p:nvPr/>
            </p:nvSpPr>
            <p:spPr>
              <a:xfrm>
                <a:off x="1136181" y="228191"/>
                <a:ext cx="965930" cy="52739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59" name="Text Box 56">
              <a:extLst>
                <a:ext uri="{FF2B5EF4-FFF2-40B4-BE49-F238E27FC236}">
                  <a16:creationId xmlns:a16="http://schemas.microsoft.com/office/drawing/2014/main" id="{4B557A92-6AA5-F3E8-A2FC-3843D72D7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6112" y="1944926"/>
              <a:ext cx="2593944" cy="330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altLang="en-US" i="1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Фигура</a:t>
              </a:r>
              <a:r>
                <a:rPr lang="en-US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  <a:r>
                <a:rPr lang="bg-BG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. Приложението Microsoft Store в </a:t>
              </a:r>
              <a:r>
                <a:rPr lang="en-US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Start </a:t>
              </a:r>
              <a:r>
                <a:rPr lang="bg-BG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менюто, след изписването на „</a:t>
              </a:r>
              <a:r>
                <a:rPr lang="en-US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store</a:t>
              </a:r>
              <a:r>
                <a:rPr lang="bg-BG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“</a:t>
              </a:r>
              <a:endParaRPr lang="en-US" altLang="en-US" i="1" dirty="0"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12B4-AB61-D91B-45B6-4954BD4B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Инсталиране на приложение</a:t>
            </a:r>
            <a:endParaRPr 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E2F5EEC-5F90-AFBE-5066-5B8BB64F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/>
              <a:t> Щракваме веднъж върху картинката и приложението се стартира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14586-1B47-E48F-9FEF-67CEF68E1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23557" name="Group 4">
            <a:extLst>
              <a:ext uri="{FF2B5EF4-FFF2-40B4-BE49-F238E27FC236}">
                <a16:creationId xmlns:a16="http://schemas.microsoft.com/office/drawing/2014/main" id="{0230B895-E1FC-0E38-EC7B-E94A7D73CEC4}"/>
              </a:ext>
            </a:extLst>
          </p:cNvPr>
          <p:cNvGrpSpPr>
            <a:grpSpLocks/>
          </p:cNvGrpSpPr>
          <p:nvPr/>
        </p:nvGrpSpPr>
        <p:grpSpPr bwMode="auto">
          <a:xfrm>
            <a:off x="3867149" y="2530366"/>
            <a:ext cx="4391025" cy="3816576"/>
            <a:chOff x="-186112" y="-1012"/>
            <a:chExt cx="2593944" cy="2276366"/>
          </a:xfrm>
        </p:grpSpPr>
        <p:grpSp>
          <p:nvGrpSpPr>
            <p:cNvPr id="23558" name="Group 5">
              <a:extLst>
                <a:ext uri="{FF2B5EF4-FFF2-40B4-BE49-F238E27FC236}">
                  <a16:creationId xmlns:a16="http://schemas.microsoft.com/office/drawing/2014/main" id="{C83F5CB9-62D8-7817-0165-99B7DA401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" y="-1012"/>
              <a:ext cx="2260600" cy="1881505"/>
              <a:chOff x="254" y="-1012"/>
              <a:chExt cx="2260600" cy="1881505"/>
            </a:xfrm>
          </p:grpSpPr>
          <p:pic>
            <p:nvPicPr>
              <p:cNvPr id="23560" name="Picture 7">
                <a:extLst>
                  <a:ext uri="{FF2B5EF4-FFF2-40B4-BE49-F238E27FC236}">
                    <a16:creationId xmlns:a16="http://schemas.microsoft.com/office/drawing/2014/main" id="{B594BBF4-77E6-9308-708D-CBA74EBAE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32120"/>
              <a:stretch>
                <a:fillRect/>
              </a:stretch>
            </p:blipFill>
            <p:spPr bwMode="auto">
              <a:xfrm>
                <a:off x="254" y="-1012"/>
                <a:ext cx="2260600" cy="188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A3090E-5262-B54B-9770-4703B3F6CE4E}"/>
                  </a:ext>
                </a:extLst>
              </p:cNvPr>
              <p:cNvSpPr/>
              <p:nvPr/>
            </p:nvSpPr>
            <p:spPr>
              <a:xfrm>
                <a:off x="95228" y="1606807"/>
                <a:ext cx="387310" cy="20925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8E87A90-C633-DC36-E987-BD7B06B0D13A}"/>
                  </a:ext>
                </a:extLst>
              </p:cNvPr>
              <p:cNvSpPr/>
              <p:nvPr/>
            </p:nvSpPr>
            <p:spPr>
              <a:xfrm>
                <a:off x="1136181" y="228191"/>
                <a:ext cx="965930" cy="52739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59" name="Text Box 56">
              <a:extLst>
                <a:ext uri="{FF2B5EF4-FFF2-40B4-BE49-F238E27FC236}">
                  <a16:creationId xmlns:a16="http://schemas.microsoft.com/office/drawing/2014/main" id="{4B557A92-6AA5-F3E8-A2FC-3843D72D7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6112" y="1944926"/>
              <a:ext cx="2593944" cy="330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altLang="en-US" i="1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Фигура</a:t>
              </a:r>
              <a:r>
                <a:rPr lang="en-US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  <a:r>
                <a:rPr lang="bg-BG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. Приложението Microsoft Store в </a:t>
              </a:r>
              <a:r>
                <a:rPr lang="en-US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Start </a:t>
              </a:r>
              <a:r>
                <a:rPr lang="bg-BG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менюто, след изписването на „</a:t>
              </a:r>
              <a:r>
                <a:rPr lang="en-US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store</a:t>
              </a:r>
              <a:r>
                <a:rPr lang="bg-BG" altLang="en-US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“</a:t>
              </a:r>
              <a:endParaRPr lang="en-US" altLang="en-US" i="1" dirty="0"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4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B25A-9982-310C-2843-3476B355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Инсталиране на приложение</a:t>
            </a:r>
            <a:endParaRPr lang="en-US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972EF95-D5DD-9CFD-7528-2037B2D79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/>
              <a:t> В полето за търсене на Microsoft Store изписваме думата «zip» за да укажем, че търсим архивираща програма. Появяват се множество такива 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236FF-4129-1BFD-3EF3-DD310E13F2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pSp>
        <p:nvGrpSpPr>
          <p:cNvPr id="24581" name="Group 4">
            <a:extLst>
              <a:ext uri="{FF2B5EF4-FFF2-40B4-BE49-F238E27FC236}">
                <a16:creationId xmlns:a16="http://schemas.microsoft.com/office/drawing/2014/main" id="{4707CBBE-4BA0-B23E-1252-CA815F5AD10C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2516188"/>
            <a:ext cx="11769725" cy="3784600"/>
            <a:chOff x="-3183223" y="0"/>
            <a:chExt cx="12310044" cy="3899615"/>
          </a:xfrm>
        </p:grpSpPr>
        <p:grpSp>
          <p:nvGrpSpPr>
            <p:cNvPr id="24582" name="Group 5">
              <a:extLst>
                <a:ext uri="{FF2B5EF4-FFF2-40B4-BE49-F238E27FC236}">
                  <a16:creationId xmlns:a16="http://schemas.microsoft.com/office/drawing/2014/main" id="{D697D265-CB33-5CDE-D9E8-32F39DE36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943600" cy="3353435"/>
              <a:chOff x="0" y="0"/>
              <a:chExt cx="5943600" cy="3353435"/>
            </a:xfrm>
          </p:grpSpPr>
          <p:pic>
            <p:nvPicPr>
              <p:cNvPr id="24584" name="Picture 7">
                <a:extLst>
                  <a:ext uri="{FF2B5EF4-FFF2-40B4-BE49-F238E27FC236}">
                    <a16:creationId xmlns:a16="http://schemas.microsoft.com/office/drawing/2014/main" id="{1710510F-A18D-F554-8CF0-90D643765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943600" cy="3353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C947AB4-024D-C8ED-A48A-C98C991169C5}"/>
                  </a:ext>
                </a:extLst>
              </p:cNvPr>
              <p:cNvSpPr/>
              <p:nvPr/>
            </p:nvSpPr>
            <p:spPr>
              <a:xfrm>
                <a:off x="1396100" y="19629"/>
                <a:ext cx="743849" cy="27807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75DD546-0EDE-917E-097F-1C67A0D7D409}"/>
                  </a:ext>
                </a:extLst>
              </p:cNvPr>
              <p:cNvSpPr/>
              <p:nvPr/>
            </p:nvSpPr>
            <p:spPr>
              <a:xfrm>
                <a:off x="907949" y="1218629"/>
                <a:ext cx="742189" cy="1979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583" name="Text Box 58">
              <a:extLst>
                <a:ext uri="{FF2B5EF4-FFF2-40B4-BE49-F238E27FC236}">
                  <a16:creationId xmlns:a16="http://schemas.microsoft.com/office/drawing/2014/main" id="{4255684B-A612-70BB-E07C-064EF0B57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83223" y="3417027"/>
              <a:ext cx="12310044" cy="482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altLang="en-US" sz="1600" i="1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Фигура</a:t>
              </a:r>
              <a:r>
                <a:rPr lang="en-US" altLang="en-US" sz="1600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 5. </a:t>
              </a:r>
              <a:r>
                <a:rPr lang="bg-BG" altLang="en-US" sz="1600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Резултат от търсенето на архивираща програма в </a:t>
              </a:r>
              <a:r>
                <a:rPr lang="en-US" altLang="en-US" sz="1600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Microsoft Store, </a:t>
              </a:r>
              <a:r>
                <a:rPr lang="bg-BG" altLang="en-US" sz="1600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чрез ключовата думата </a:t>
              </a:r>
              <a:r>
                <a:rPr lang="en-US" altLang="en-US" sz="1600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zip</a:t>
              </a:r>
              <a:r>
                <a:rPr lang="bg-BG" altLang="en-US" sz="1600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. Звездичките показват оценката на потребителите; числото показва броя потребители дали оценка; </a:t>
              </a:r>
              <a:r>
                <a:rPr lang="en-US" altLang="en-US" sz="1600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“free” </a:t>
              </a:r>
              <a:r>
                <a:rPr lang="bg-BG" altLang="en-US" sz="1600" i="1" dirty="0">
                  <a:ea typeface="Cambria" panose="02040503050406030204" pitchFamily="18" charset="0"/>
                  <a:cs typeface="Times New Roman" panose="02020603050405020304" pitchFamily="18" charset="0"/>
                </a:rPr>
                <a:t>оказва, че програмата е безплатна</a:t>
              </a:r>
              <a:endParaRPr lang="en-US" altLang="en-US" sz="1600" i="1" dirty="0"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668824-A4D1-B174-B5A4-81309FB92F3E}"/>
              </a:ext>
            </a:extLst>
          </p:cNvPr>
          <p:cNvSpPr/>
          <p:nvPr/>
        </p:nvSpPr>
        <p:spPr>
          <a:xfrm>
            <a:off x="5048250" y="3514725"/>
            <a:ext cx="361950" cy="1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6533-0D04-E31D-A44C-88D91FEB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Инсталиране на приложение</a:t>
            </a:r>
            <a:endParaRPr 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6FED0AF-91E6-2483-C8D6-BD795C75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/>
              <a:t> Избираме първото приложение – BreeZip, с еднократно щракване върху него. Появява се бутон с надпис Get (понякога вместо Get там стои Install)</a:t>
            </a:r>
            <a:r>
              <a:rPr lang="en-US" altLang="en-US" dirty="0"/>
              <a:t>.</a:t>
            </a:r>
            <a:r>
              <a:rPr lang="ru-RU" altLang="en-US" dirty="0"/>
              <a:t> Натискаме бутона Get и изчакваме да се инсталира програмата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EAAD3-307B-E159-8BA0-F3A1C8DA3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26629" name="TextBox 12">
            <a:extLst>
              <a:ext uri="{FF2B5EF4-FFF2-40B4-BE49-F238E27FC236}">
                <a16:creationId xmlns:a16="http://schemas.microsoft.com/office/drawing/2014/main" id="{996CF9AC-F9A2-DD49-A654-A0467A65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6010831"/>
            <a:ext cx="7407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en-US" i="1" dirty="0">
                <a:ea typeface="Cambria" panose="02040503050406030204" pitchFamily="18" charset="0"/>
                <a:cs typeface="Times New Roman" panose="02020603050405020304" pitchFamily="18" charset="0"/>
              </a:rPr>
              <a:t>Фигура 6 (а). Бутоните за инсталиране на програма</a:t>
            </a:r>
          </a:p>
        </p:txBody>
      </p:sp>
      <p:grpSp>
        <p:nvGrpSpPr>
          <p:cNvPr id="26630" name="Group 7">
            <a:extLst>
              <a:ext uri="{FF2B5EF4-FFF2-40B4-BE49-F238E27FC236}">
                <a16:creationId xmlns:a16="http://schemas.microsoft.com/office/drawing/2014/main" id="{49A99EDE-EE48-1701-CF21-C0857C5E747A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2943224"/>
            <a:ext cx="5464175" cy="3095625"/>
            <a:chOff x="3149485" y="2513245"/>
            <a:chExt cx="5893030" cy="3356790"/>
          </a:xfrm>
        </p:grpSpPr>
        <p:pic>
          <p:nvPicPr>
            <p:cNvPr id="26631" name="Picture 5">
              <a:extLst>
                <a:ext uri="{FF2B5EF4-FFF2-40B4-BE49-F238E27FC236}">
                  <a16:creationId xmlns:a16="http://schemas.microsoft.com/office/drawing/2014/main" id="{144829E7-595A-19DD-9570-4E4623ED3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85" y="2513245"/>
              <a:ext cx="5893030" cy="3356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4119BC-D338-5839-BFD4-ED76F22261EB}"/>
                </a:ext>
              </a:extLst>
            </p:cNvPr>
            <p:cNvSpPr/>
            <p:nvPr/>
          </p:nvSpPr>
          <p:spPr>
            <a:xfrm>
              <a:off x="3957555" y="4340037"/>
              <a:ext cx="955712" cy="45709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77FB-C086-2552-3BFE-2C696859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Инсталиране на приложение</a:t>
            </a:r>
            <a:endParaRPr 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C5FFF037-4EB3-5A96-B6E9-BCA17809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ru-RU" altLang="en-US" dirty="0"/>
              <a:t>Когато това стане, на мястото на бутона Get се появява бутон Open, който позволява да отворим програмата и да работим с нея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6E484-B7D6-496D-E1DB-258F52070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27653" name="TextBox 12">
            <a:extLst>
              <a:ext uri="{FF2B5EF4-FFF2-40B4-BE49-F238E27FC236}">
                <a16:creationId xmlns:a16="http://schemas.microsoft.com/office/drawing/2014/main" id="{69AD881D-FC8D-C5B8-86EB-81F226A9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5973763"/>
            <a:ext cx="7677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ru-RU" altLang="en-US" i="1" dirty="0">
                <a:ea typeface="Cambria" panose="02040503050406030204" pitchFamily="18" charset="0"/>
                <a:cs typeface="Times New Roman" panose="02020603050405020304" pitchFamily="18" charset="0"/>
              </a:rPr>
              <a:t>Фигура 6 (б). Бутоните за отварянето на програмата след инсталация</a:t>
            </a:r>
          </a:p>
        </p:txBody>
      </p:sp>
      <p:grpSp>
        <p:nvGrpSpPr>
          <p:cNvPr id="27654" name="Group 10">
            <a:extLst>
              <a:ext uri="{FF2B5EF4-FFF2-40B4-BE49-F238E27FC236}">
                <a16:creationId xmlns:a16="http://schemas.microsoft.com/office/drawing/2014/main" id="{A9399843-FF27-FCBE-45FB-7F199C11ACD1}"/>
              </a:ext>
            </a:extLst>
          </p:cNvPr>
          <p:cNvGrpSpPr>
            <a:grpSpLocks/>
          </p:cNvGrpSpPr>
          <p:nvPr/>
        </p:nvGrpSpPr>
        <p:grpSpPr bwMode="auto">
          <a:xfrm>
            <a:off x="3363913" y="2930525"/>
            <a:ext cx="5464175" cy="3101975"/>
            <a:chOff x="3363147" y="2931089"/>
            <a:chExt cx="5465705" cy="3100986"/>
          </a:xfrm>
        </p:grpSpPr>
        <p:pic>
          <p:nvPicPr>
            <p:cNvPr id="27655" name="Picture 8">
              <a:extLst>
                <a:ext uri="{FF2B5EF4-FFF2-40B4-BE49-F238E27FC236}">
                  <a16:creationId xmlns:a16="http://schemas.microsoft.com/office/drawing/2014/main" id="{A76B467C-CF2A-4C0B-C782-0A9A4E70B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147" y="2931089"/>
              <a:ext cx="5465705" cy="3100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5CEEE7-D979-8623-209C-0D2782FC1845}"/>
                </a:ext>
              </a:extLst>
            </p:cNvPr>
            <p:cNvSpPr/>
            <p:nvPr/>
          </p:nvSpPr>
          <p:spPr>
            <a:xfrm>
              <a:off x="4047551" y="4624412"/>
              <a:ext cx="955943" cy="45705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1483</TotalTime>
  <Words>490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Retrospect</vt:lpstr>
      <vt:lpstr>5.1 Решаване на технически проблеми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Mariana Mariana</cp:lastModifiedBy>
  <cp:revision>87</cp:revision>
  <dcterms:created xsi:type="dcterms:W3CDTF">2023-01-03T13:46:11Z</dcterms:created>
  <dcterms:modified xsi:type="dcterms:W3CDTF">2023-02-01T12:27:01Z</dcterms:modified>
</cp:coreProperties>
</file>