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12192000" cy="6858000"/>
  <p:notesSz cx="12192000" cy="6858000"/>
  <p:defaultTextStyle>
    <a:defPPr>
      <a:defRPr lang="en-US"/>
    </a:defPPr>
    <a:lvl1pPr algn="l">
      <a:spcBef>
        <a:spcPts val="0"/>
      </a:spcBef>
      <a:spcAft>
        <a:spcPts val="0"/>
      </a:spcAft>
      <a:defRPr>
        <a:solidFill>
          <a:schemeClr val="tx1"/>
        </a:solidFill>
        <a:latin typeface="Cambria"/>
        <a:ea typeface="+mn-ea"/>
        <a:cs typeface="+mn-cs"/>
      </a:defRPr>
    </a:lvl1pPr>
    <a:lvl2pPr marL="457200" algn="l">
      <a:spcBef>
        <a:spcPts val="0"/>
      </a:spcBef>
      <a:spcAft>
        <a:spcPts val="0"/>
      </a:spcAft>
      <a:defRPr>
        <a:solidFill>
          <a:schemeClr val="tx1"/>
        </a:solidFill>
        <a:latin typeface="Cambria"/>
        <a:ea typeface="+mn-ea"/>
        <a:cs typeface="+mn-cs"/>
      </a:defRPr>
    </a:lvl2pPr>
    <a:lvl3pPr marL="914400" algn="l">
      <a:spcBef>
        <a:spcPts val="0"/>
      </a:spcBef>
      <a:spcAft>
        <a:spcPts val="0"/>
      </a:spcAft>
      <a:defRPr>
        <a:solidFill>
          <a:schemeClr val="tx1"/>
        </a:solidFill>
        <a:latin typeface="Cambria"/>
        <a:ea typeface="+mn-ea"/>
        <a:cs typeface="+mn-cs"/>
      </a:defRPr>
    </a:lvl3pPr>
    <a:lvl4pPr marL="1371600" algn="l">
      <a:spcBef>
        <a:spcPts val="0"/>
      </a:spcBef>
      <a:spcAft>
        <a:spcPts val="0"/>
      </a:spcAft>
      <a:defRPr>
        <a:solidFill>
          <a:schemeClr val="tx1"/>
        </a:solidFill>
        <a:latin typeface="Cambria"/>
        <a:ea typeface="+mn-ea"/>
        <a:cs typeface="+mn-cs"/>
      </a:defRPr>
    </a:lvl4pPr>
    <a:lvl5pPr marL="1828800" algn="l">
      <a:spcBef>
        <a:spcPts val="0"/>
      </a:spcBef>
      <a:spcAft>
        <a:spcPts val="0"/>
      </a:spcAft>
      <a:defRPr>
        <a:solidFill>
          <a:schemeClr val="tx1"/>
        </a:solidFill>
        <a:latin typeface="Cambria"/>
        <a:ea typeface="+mn-ea"/>
        <a:cs typeface="+mn-cs"/>
      </a:defRPr>
    </a:lvl5pPr>
    <a:lvl6pPr marL="2286000" algn="l" defTabSz="914400">
      <a:defRPr>
        <a:solidFill>
          <a:schemeClr val="tx1"/>
        </a:solidFill>
        <a:latin typeface="Cambria"/>
        <a:ea typeface="+mn-ea"/>
        <a:cs typeface="+mn-cs"/>
      </a:defRPr>
    </a:lvl6pPr>
    <a:lvl7pPr marL="2743200" algn="l" defTabSz="914400">
      <a:defRPr>
        <a:solidFill>
          <a:schemeClr val="tx1"/>
        </a:solidFill>
        <a:latin typeface="Cambria"/>
        <a:ea typeface="+mn-ea"/>
        <a:cs typeface="+mn-cs"/>
      </a:defRPr>
    </a:lvl7pPr>
    <a:lvl8pPr marL="3200400" algn="l" defTabSz="914400">
      <a:defRPr>
        <a:solidFill>
          <a:schemeClr val="tx1"/>
        </a:solidFill>
        <a:latin typeface="Cambria"/>
        <a:ea typeface="+mn-ea"/>
        <a:cs typeface="+mn-cs"/>
      </a:defRPr>
    </a:lvl8pPr>
    <a:lvl9pPr marL="3657600" algn="l" defTabSz="914400">
      <a:defRPr>
        <a:solidFill>
          <a:schemeClr val="tx1"/>
        </a:solidFill>
        <a:latin typeface="Cambria"/>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26" y="10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userDrawn="1">
  <p:cSld name="Title Slide">
    <p:bg>
      <p:bgPr>
        <a:blipFill>
          <a:blip r:embed="rId2"/>
          <a:stretch/>
        </a:blipFill>
        <a:effectLst/>
      </p:bgPr>
    </p:bg>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145473" y="1567928"/>
            <a:ext cx="8363516" cy="2985785"/>
          </a:xfrm>
        </p:spPr>
        <p:txBody>
          <a:bodyPr/>
          <a:lstStyle>
            <a:lvl1pPr algn="l">
              <a:lnSpc>
                <a:spcPct val="85000"/>
              </a:lnSpc>
              <a:defRPr sz="8000" spc="-50">
                <a:solidFill>
                  <a:schemeClr val="tx1">
                    <a:lumMod val="85000"/>
                    <a:lumOff val="15000"/>
                  </a:schemeClr>
                </a:solidFill>
              </a:defRPr>
            </a:lvl1pPr>
          </a:lstStyle>
          <a:p>
            <a:pPr>
              <a:defRPr/>
            </a:pPr>
            <a:r>
              <a:rPr lang="en-US"/>
              <a:t>Click to edit Master title style</a:t>
            </a:r>
            <a:endParaRPr/>
          </a:p>
        </p:txBody>
      </p:sp>
      <p:sp>
        <p:nvSpPr>
          <p:cNvPr id="3" name="Subtitle 2"/>
          <p:cNvSpPr>
            <a:spLocks noGrp="1"/>
          </p:cNvSpPr>
          <p:nvPr>
            <p:ph type="subTitle" idx="1"/>
          </p:nvPr>
        </p:nvSpPr>
        <p:spPr bwMode="auto">
          <a:xfrm>
            <a:off x="145473" y="4684222"/>
            <a:ext cx="8363516" cy="1143000"/>
          </a:xfrm>
        </p:spPr>
        <p:txBody>
          <a:bodyPr lIns="91440" rIns="91440">
            <a:normAutofit/>
          </a:bodyPr>
          <a:lstStyle>
            <a:lvl1pPr marL="0" indent="0" algn="l">
              <a:buNone/>
              <a:defRPr sz="2400" cap="all" spc="20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a:defRPr/>
            </a:pPr>
            <a:r>
              <a:rPr lang="en-US"/>
              <a:t>Click to edit Master subtitle style</a:t>
            </a:r>
            <a:endParaRPr/>
          </a:p>
        </p:txBody>
      </p:sp>
      <p:sp>
        <p:nvSpPr>
          <p:cNvPr id="6" name="Slide Number Placeholder 5"/>
          <p:cNvSpPr>
            <a:spLocks noGrp="1"/>
          </p:cNvSpPr>
          <p:nvPr>
            <p:ph type="sldNum" sz="quarter" idx="10"/>
          </p:nvPr>
        </p:nvSpPr>
        <p:spPr bwMode="auto"/>
        <p:txBody>
          <a:bodyPr/>
          <a:lstStyle>
            <a:lvl1pPr>
              <a:defRPr>
                <a:solidFill>
                  <a:schemeClr val="tx1"/>
                </a:solidFill>
              </a:defRPr>
            </a:lvl1pPr>
          </a:lstStyle>
          <a:p>
            <a:pPr>
              <a:defRPr/>
            </a:pPr>
            <a:fld id="{74DD7BA2-3281-4CAE-B481-A466A1C542DA}" type="slidenum">
              <a:rPr lang="en-GB"/>
              <a:t>‹#›</a:t>
            </a:fld>
            <a:endParaRPr lang="en-GB"/>
          </a:p>
        </p:txBody>
      </p:sp>
      <p:sp>
        <p:nvSpPr>
          <p:cNvPr id="7" name="Footer Placeholder 4"/>
          <p:cNvSpPr>
            <a:spLocks noGrp="1"/>
          </p:cNvSpPr>
          <p:nvPr>
            <p:ph type="ftr" sz="quarter" idx="11"/>
          </p:nvPr>
        </p:nvSpPr>
        <p:spPr bwMode="auto">
          <a:xfrm>
            <a:off x="146050" y="6269038"/>
            <a:ext cx="8362950" cy="577849"/>
          </a:xfrm>
        </p:spPr>
        <p:txBody>
          <a:bodyPr/>
          <a:lstStyle>
            <a:lvl1pPr algn="l">
              <a:defRPr sz="1000" cap="all">
                <a:solidFill>
                  <a:schemeClr val="tx1"/>
                </a:solidFill>
              </a:defRPr>
            </a:lvl1pPr>
          </a:lstStyle>
          <a:p>
            <a:pPr>
              <a:defRPr/>
            </a:pPr>
            <a:r>
              <a:rPr lang="ru-RU"/>
              <a:t>Европейска Рамка на дигиталните компетентности с петте области на</a:t>
            </a:r>
            <a:br>
              <a:rPr lang="en-GB"/>
            </a:br>
            <a:r>
              <a:rPr lang="ru-RU"/>
              <a:t>дигитална</a:t>
            </a:r>
            <a:r>
              <a:rPr lang="en-GB"/>
              <a:t> </a:t>
            </a:r>
            <a:r>
              <a:rPr lang="ru-RU"/>
              <a:t>компетентност</a:t>
            </a:r>
            <a:r>
              <a:rPr lang="en-GB"/>
              <a:t> </a:t>
            </a:r>
            <a:r>
              <a:rPr lang="ru-RU"/>
              <a:t>и 21 дигитални умения/ компетентности (DigComp 2.1)</a:t>
            </a:r>
            <a:endParaRPr/>
          </a:p>
        </p:txBody>
      </p:sp>
      <p:pic>
        <p:nvPicPr>
          <p:cNvPr id="9" name="Picture 8"/>
          <p:cNvPicPr>
            <a:picLocks noChangeAspect="1"/>
          </p:cNvPicPr>
          <p:nvPr userDrawn="1"/>
        </p:nvPicPr>
        <p:blipFill>
          <a:blip r:embed="rId3"/>
          <a:stretch/>
        </p:blipFill>
        <p:spPr bwMode="auto">
          <a:xfrm>
            <a:off x="145473" y="318320"/>
            <a:ext cx="4286250" cy="10287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PhAnim="0" type="vertTx" preserve="1" userDrawn="1">
  <p:cSld name="Title and Vertical Tex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Vertical Text Placeholder 2"/>
          <p:cNvSpPr>
            <a:spLocks noGrp="1"/>
          </p:cNvSpPr>
          <p:nvPr>
            <p:ph type="body" orient="vert" idx="1"/>
          </p:nvPr>
        </p:nvSpPr>
        <p:spPr bwMode="auto"/>
        <p:txBody>
          <a:bodyPr vert="eaVert" lIns="45720" tIns="0" rIns="45720" bIns="0"/>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Footer Placeholder 4"/>
          <p:cNvSpPr>
            <a:spLocks noGrp="1"/>
          </p:cNvSpPr>
          <p:nvPr>
            <p:ph type="ftr" sz="quarter" idx="10"/>
          </p:nvPr>
        </p:nvSpPr>
        <p:spPr bwMode="auto"/>
        <p:txBody>
          <a:bodyPr/>
          <a:lstStyle>
            <a:lvl1pPr>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Slide Number Placeholder 5"/>
          <p:cNvSpPr>
            <a:spLocks noGrp="1"/>
          </p:cNvSpPr>
          <p:nvPr>
            <p:ph type="sldNum" sz="quarter" idx="11"/>
          </p:nvPr>
        </p:nvSpPr>
        <p:spPr bwMode="auto"/>
        <p:txBody>
          <a:bodyPr/>
          <a:lstStyle>
            <a:lvl1pPr>
              <a:defRPr/>
            </a:lvl1pPr>
          </a:lstStyle>
          <a:p>
            <a:pPr>
              <a:defRPr/>
            </a:pPr>
            <a:fld id="{91549104-7D14-4124-BDE8-A583F4213B2A}" type="slidenum">
              <a:rPr lang="en-GB"/>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vertTitleAndTx" preserve="1" userDrawn="1">
  <p:cSld name="Vertical Title and Text">
    <p:spTree>
      <p:nvGrpSpPr>
        <p:cNvPr id="1" name=""/>
        <p:cNvGrpSpPr/>
        <p:nvPr/>
      </p:nvGrpSpPr>
      <p:grpSpPr bwMode="auto">
        <a:xfrm>
          <a:off x="0" y="0"/>
          <a:ext cx="0" cy="0"/>
          <a:chOff x="0" y="0"/>
          <a:chExt cx="0" cy="0"/>
        </a:xfrm>
      </p:grpSpPr>
      <p:sp>
        <p:nvSpPr>
          <p:cNvPr id="4" name="Rectangle 3"/>
          <p:cNvSpPr/>
          <p:nvPr/>
        </p:nvSpPr>
        <p:spPr bwMode="auto">
          <a:xfrm>
            <a:off x="3175" y="6400800"/>
            <a:ext cx="12188825" cy="4572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bwMode="auto">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bwMode="auto">
          <a:xfrm>
            <a:off x="8724900" y="414778"/>
            <a:ext cx="2628900" cy="5757421"/>
          </a:xfrm>
        </p:spPr>
        <p:txBody>
          <a:bodyPr vert="eaVert"/>
          <a:lstStyle/>
          <a:p>
            <a:pPr>
              <a:defRPr/>
            </a:pPr>
            <a:r>
              <a:rPr lang="en-US"/>
              <a:t>Click to edit Master title style</a:t>
            </a:r>
          </a:p>
        </p:txBody>
      </p:sp>
      <p:sp>
        <p:nvSpPr>
          <p:cNvPr id="3" name="Vertical Text Placeholder 2"/>
          <p:cNvSpPr>
            <a:spLocks noGrp="1"/>
          </p:cNvSpPr>
          <p:nvPr>
            <p:ph type="body" orient="vert" idx="1"/>
          </p:nvPr>
        </p:nvSpPr>
        <p:spPr bwMode="auto">
          <a:xfrm>
            <a:off x="838200" y="414778"/>
            <a:ext cx="7734300" cy="5757422"/>
          </a:xfrm>
        </p:spPr>
        <p:txBody>
          <a:bodyPr vert="eaVert" lIns="45720" tIns="0" rIns="45720" bIns="0"/>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6" name="Footer Placeholder 4"/>
          <p:cNvSpPr>
            <a:spLocks noGrp="1"/>
          </p:cNvSpPr>
          <p:nvPr>
            <p:ph type="ftr" sz="quarter" idx="10"/>
          </p:nvPr>
        </p:nvSpPr>
        <p:spPr bwMode="auto"/>
        <p:txBody>
          <a:bodyPr/>
          <a:lstStyle>
            <a:lvl1pPr algn="ctr">
              <a:defRPr sz="1000" cap="all">
                <a:solidFill>
                  <a:schemeClr val="tx1"/>
                </a:solidFill>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7" name="Slide Number Placeholder 5"/>
          <p:cNvSpPr>
            <a:spLocks noGrp="1"/>
          </p:cNvSpPr>
          <p:nvPr>
            <p:ph type="sldNum" sz="quarter" idx="11"/>
          </p:nvPr>
        </p:nvSpPr>
        <p:spPr bwMode="auto"/>
        <p:txBody>
          <a:bodyPr/>
          <a:lstStyle>
            <a:lvl1pPr algn="r">
              <a:defRPr sz="1050">
                <a:solidFill>
                  <a:schemeClr val="tx1"/>
                </a:solidFill>
              </a:defRPr>
            </a:lvl1pPr>
          </a:lstStyle>
          <a:p>
            <a:pPr>
              <a:defRPr/>
            </a:pPr>
            <a:fld id="{DA1AF14A-5F0C-439E-9D32-0E48D454566F}" type="slidenum">
              <a:rPr lang="en-GB"/>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Title and Content">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lvl1pPr marL="0">
              <a:defRPr/>
            </a:lvl1pPr>
          </a:lstStyle>
          <a:p>
            <a:pPr>
              <a:defRPr/>
            </a:pPr>
            <a:r>
              <a:rPr lang="en-US"/>
              <a:t>Click to edit Master title style</a:t>
            </a:r>
          </a:p>
        </p:txBody>
      </p:sp>
      <p:sp>
        <p:nvSpPr>
          <p:cNvPr id="3" name="Content Placeholder 2"/>
          <p:cNvSpPr>
            <a:spLocks noGrp="1"/>
          </p:cNvSpPr>
          <p:nvPr>
            <p:ph idx="1"/>
          </p:nvPr>
        </p:nvSpPr>
        <p:spPr bwMode="auto"/>
        <p:txBody>
          <a:bodyPr/>
          <a:lstStyle>
            <a:lvl1pPr marL="90488" indent="-90488">
              <a:buFont typeface="Arial"/>
              <a:buChar char="•"/>
              <a:defRPr/>
            </a:lvl1pPr>
            <a:lvl2pPr marL="382588" indent="-182563">
              <a:buFont typeface="Arial"/>
              <a:buChar char="•"/>
              <a:defRPr/>
            </a:lvl2pPr>
            <a:lvl3pPr marL="566738" indent="-182563">
              <a:buFont typeface="Arial"/>
              <a:buChar char="•"/>
              <a:defRPr/>
            </a:lvl3pPr>
            <a:lvl4pPr marL="749300" indent="-182563">
              <a:buFont typeface="Arial"/>
              <a:buChar char="•"/>
              <a:defRPr/>
            </a:lvl4pPr>
            <a:lvl5pPr marL="931863" indent="-182563">
              <a:buFont typeface="Arial"/>
              <a:buChar char="•"/>
              <a:defRPr/>
            </a:lvl5p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a:p>
        </p:txBody>
      </p:sp>
      <p:sp>
        <p:nvSpPr>
          <p:cNvPr id="4" name="Footer Placeholder 4"/>
          <p:cNvSpPr>
            <a:spLocks noGrp="1"/>
          </p:cNvSpPr>
          <p:nvPr>
            <p:ph type="ftr" sz="quarter" idx="10"/>
          </p:nvPr>
        </p:nvSpPr>
        <p:spPr bwMode="auto"/>
        <p:txBody>
          <a:bodyPr/>
          <a:lstStyle>
            <a:lvl1pPr>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Slide Number Placeholder 5"/>
          <p:cNvSpPr>
            <a:spLocks noGrp="1"/>
          </p:cNvSpPr>
          <p:nvPr>
            <p:ph type="sldNum" sz="quarter" idx="11"/>
          </p:nvPr>
        </p:nvSpPr>
        <p:spPr bwMode="auto"/>
        <p:txBody>
          <a:bodyPr/>
          <a:lstStyle>
            <a:lvl1pPr>
              <a:defRPr/>
            </a:lvl1pPr>
          </a:lstStyle>
          <a:p>
            <a:pPr>
              <a:defRPr/>
            </a:pPr>
            <a:fld id="{709C5159-182D-4C2F-A853-14B47A34D615}" type="slidenum">
              <a:rPr lang="en-GB"/>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showMasterPhAnim="0" type="secHead" preserve="1" userDrawn="1">
  <p:cSld name="Section Header">
    <p:spTree>
      <p:nvGrpSpPr>
        <p:cNvPr id="1" name=""/>
        <p:cNvGrpSpPr/>
        <p:nvPr/>
      </p:nvGrpSpPr>
      <p:grpSpPr bwMode="auto">
        <a:xfrm>
          <a:off x="0" y="0"/>
          <a:ext cx="0" cy="0"/>
          <a:chOff x="0" y="0"/>
          <a:chExt cx="0" cy="0"/>
        </a:xfrm>
      </p:grpSpPr>
      <p:sp>
        <p:nvSpPr>
          <p:cNvPr id="4" name="Rectangle 3"/>
          <p:cNvSpPr/>
          <p:nvPr/>
        </p:nvSpPr>
        <p:spPr bwMode="auto">
          <a:xfrm>
            <a:off x="3175" y="6400800"/>
            <a:ext cx="12188825" cy="4572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4"/>
          <p:cNvSpPr/>
          <p:nvPr/>
        </p:nvSpPr>
        <p:spPr bwMode="auto">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6" name="Straight Connector 5"/>
          <p:cNvCxnSpPr>
            <a:cxnSpLocks/>
          </p:cNvCxnSpPr>
          <p:nvPr/>
        </p:nvCxnSpPr>
        <p:spPr bwMode="auto">
          <a:xfrm>
            <a:off x="1208088" y="4343400"/>
            <a:ext cx="9875837"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bwMode="auto">
          <a:xfrm>
            <a:off x="1097280" y="758952"/>
            <a:ext cx="10058400" cy="3566160"/>
          </a:xfrm>
        </p:spPr>
        <p:txBody>
          <a:bodyPr anchorCtr="0"/>
          <a:lstStyle>
            <a:lvl1pPr>
              <a:lnSpc>
                <a:spcPct val="85000"/>
              </a:lnSpc>
              <a:defRPr sz="8000" b="0">
                <a:solidFill>
                  <a:schemeClr val="tx1">
                    <a:lumMod val="85000"/>
                    <a:lumOff val="15000"/>
                  </a:schemeClr>
                </a:solidFill>
              </a:defRPr>
            </a:lvl1pPr>
          </a:lstStyle>
          <a:p>
            <a:pPr>
              <a:defRPr/>
            </a:pPr>
            <a:r>
              <a:rPr lang="en-US"/>
              <a:t>Click to edit Master title style</a:t>
            </a:r>
          </a:p>
        </p:txBody>
      </p:sp>
      <p:sp>
        <p:nvSpPr>
          <p:cNvPr id="3" name="Text Placeholder 2"/>
          <p:cNvSpPr>
            <a:spLocks noGrp="1"/>
          </p:cNvSpPr>
          <p:nvPr>
            <p:ph type="body" idx="1"/>
          </p:nvPr>
        </p:nvSpPr>
        <p:spPr bwMode="auto">
          <a:xfrm>
            <a:off x="1097280" y="4453128"/>
            <a:ext cx="10058400" cy="1143000"/>
          </a:xfrm>
        </p:spPr>
        <p:txBody>
          <a:bodyPr lIns="91440" rIns="91440">
            <a:normAutofit/>
          </a:bodyPr>
          <a:lstStyle>
            <a:lvl1pPr marL="0" indent="0">
              <a:buNone/>
              <a:defRPr sz="2400" cap="all" spc="2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defRPr/>
            </a:pPr>
            <a:r>
              <a:rPr lang="en-US"/>
              <a:t>Click to edit Master text styles</a:t>
            </a:r>
            <a:endParaRPr/>
          </a:p>
        </p:txBody>
      </p:sp>
      <p:sp>
        <p:nvSpPr>
          <p:cNvPr id="7" name="Footer Placeholder 4"/>
          <p:cNvSpPr>
            <a:spLocks noGrp="1"/>
          </p:cNvSpPr>
          <p:nvPr>
            <p:ph type="ftr" sz="quarter" idx="10"/>
          </p:nvPr>
        </p:nvSpPr>
        <p:spPr bwMode="auto"/>
        <p:txBody>
          <a:bodyPr/>
          <a:lstStyle>
            <a:lvl1pPr algn="ctr">
              <a:defRPr sz="1000" cap="all">
                <a:solidFill>
                  <a:schemeClr val="tx1"/>
                </a:solidFill>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8" name="Slide Number Placeholder 5"/>
          <p:cNvSpPr>
            <a:spLocks noGrp="1"/>
          </p:cNvSpPr>
          <p:nvPr>
            <p:ph type="sldNum" sz="quarter" idx="11"/>
          </p:nvPr>
        </p:nvSpPr>
        <p:spPr bwMode="auto"/>
        <p:txBody>
          <a:bodyPr/>
          <a:lstStyle>
            <a:lvl1pPr algn="r">
              <a:defRPr sz="1050">
                <a:solidFill>
                  <a:schemeClr val="tx1"/>
                </a:solidFill>
              </a:defRPr>
            </a:lvl1pPr>
          </a:lstStyle>
          <a:p>
            <a:pPr>
              <a:defRPr/>
            </a:pPr>
            <a:fld id="{2DEAD4DF-16C8-4075-93F9-48355EDBC0E1}" type="slidenum">
              <a:rPr lang="en-GB"/>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wo Content">
    <p:spTree>
      <p:nvGrpSpPr>
        <p:cNvPr id="1" name=""/>
        <p:cNvGrpSpPr/>
        <p:nvPr/>
      </p:nvGrpSpPr>
      <p:grpSpPr bwMode="auto">
        <a:xfrm>
          <a:off x="0" y="0"/>
          <a:ext cx="0" cy="0"/>
          <a:chOff x="0" y="0"/>
          <a:chExt cx="0" cy="0"/>
        </a:xfrm>
      </p:grpSpPr>
      <p:sp>
        <p:nvSpPr>
          <p:cNvPr id="5" name="Rectangle 4"/>
          <p:cNvSpPr/>
          <p:nvPr userDrawn="1"/>
        </p:nvSpPr>
        <p:spPr bwMode="auto">
          <a:xfrm>
            <a:off x="0" y="6400800"/>
            <a:ext cx="12192000" cy="4572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userDrawn="1"/>
        </p:nvSpPr>
        <p:spPr bwMode="auto">
          <a:xfrm>
            <a:off x="0" y="6334125"/>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Title 7"/>
          <p:cNvSpPr>
            <a:spLocks noGrp="1"/>
          </p:cNvSpPr>
          <p:nvPr>
            <p:ph type="title"/>
          </p:nvPr>
        </p:nvSpPr>
        <p:spPr bwMode="auto">
          <a:xfrm>
            <a:off x="0" y="0"/>
            <a:ext cx="12192000" cy="1450757"/>
          </a:xfrm>
        </p:spPr>
        <p:txBody>
          <a:bodyPr/>
          <a:lstStyle/>
          <a:p>
            <a:pPr>
              <a:defRPr/>
            </a:pPr>
            <a:r>
              <a:rPr lang="en-US"/>
              <a:t>Click to edit Master title style</a:t>
            </a:r>
            <a:endParaRPr/>
          </a:p>
        </p:txBody>
      </p:sp>
      <p:sp>
        <p:nvSpPr>
          <p:cNvPr id="3" name="Content Placeholder 2"/>
          <p:cNvSpPr>
            <a:spLocks noGrp="1"/>
          </p:cNvSpPr>
          <p:nvPr>
            <p:ph sz="half" idx="1"/>
          </p:nvPr>
        </p:nvSpPr>
        <p:spPr bwMode="auto">
          <a:xfrm>
            <a:off x="0" y="1621226"/>
            <a:ext cx="6035039" cy="4680000"/>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4" name="Content Placeholder 3"/>
          <p:cNvSpPr>
            <a:spLocks noGrp="1"/>
          </p:cNvSpPr>
          <p:nvPr>
            <p:ph sz="half" idx="2"/>
          </p:nvPr>
        </p:nvSpPr>
        <p:spPr bwMode="auto">
          <a:xfrm>
            <a:off x="6217920" y="1621226"/>
            <a:ext cx="5974080" cy="4680001"/>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a:p>
        </p:txBody>
      </p:sp>
      <p:sp>
        <p:nvSpPr>
          <p:cNvPr id="7" name="Footer Placeholder 4"/>
          <p:cNvSpPr>
            <a:spLocks noGrp="1"/>
          </p:cNvSpPr>
          <p:nvPr>
            <p:ph type="ftr" sz="quarter" idx="10"/>
          </p:nvPr>
        </p:nvSpPr>
        <p:spPr bwMode="auto"/>
        <p:txBody>
          <a:bodyPr/>
          <a:lstStyle>
            <a:lvl1pPr algn="ctr">
              <a:defRPr sz="1000" cap="all">
                <a:solidFill>
                  <a:schemeClr val="tx1"/>
                </a:solidFill>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9" name="Slide Number Placeholder 5"/>
          <p:cNvSpPr>
            <a:spLocks noGrp="1"/>
          </p:cNvSpPr>
          <p:nvPr>
            <p:ph type="sldNum" sz="quarter" idx="11"/>
          </p:nvPr>
        </p:nvSpPr>
        <p:spPr bwMode="auto"/>
        <p:txBody>
          <a:bodyPr/>
          <a:lstStyle>
            <a:lvl1pPr algn="r">
              <a:defRPr sz="1050">
                <a:solidFill>
                  <a:schemeClr val="tx1"/>
                </a:solidFill>
              </a:defRPr>
            </a:lvl1pPr>
          </a:lstStyle>
          <a:p>
            <a:pPr>
              <a:defRPr/>
            </a:pPr>
            <a:fld id="{A528CD17-4247-4B67-A44A-56048501A769}" type="slidenum">
              <a:rPr lang="en-GB"/>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PhAnim="0" preserve="1" userDrawn="1">
  <p:cSld name="Comparison">
    <p:spTree>
      <p:nvGrpSpPr>
        <p:cNvPr id="1" name=""/>
        <p:cNvGrpSpPr/>
        <p:nvPr/>
      </p:nvGrpSpPr>
      <p:grpSpPr bwMode="auto">
        <a:xfrm>
          <a:off x="0" y="0"/>
          <a:ext cx="0" cy="0"/>
          <a:chOff x="0" y="0"/>
          <a:chExt cx="0" cy="0"/>
        </a:xfrm>
      </p:grpSpPr>
      <p:sp>
        <p:nvSpPr>
          <p:cNvPr id="10" name="Title 9"/>
          <p:cNvSpPr>
            <a:spLocks noGrp="1"/>
          </p:cNvSpPr>
          <p:nvPr>
            <p:ph type="title"/>
          </p:nvPr>
        </p:nvSpPr>
        <p:spPr bwMode="auto">
          <a:xfrm>
            <a:off x="0" y="0"/>
            <a:ext cx="12192000" cy="1450757"/>
          </a:xfrm>
        </p:spPr>
        <p:txBody>
          <a:bodyPr/>
          <a:lstStyle/>
          <a:p>
            <a:pPr>
              <a:defRPr/>
            </a:pPr>
            <a:r>
              <a:rPr lang="en-US"/>
              <a:t>Click to edit Master title style</a:t>
            </a:r>
          </a:p>
        </p:txBody>
      </p:sp>
      <p:sp>
        <p:nvSpPr>
          <p:cNvPr id="3" name="Text Placeholder 2"/>
          <p:cNvSpPr>
            <a:spLocks noGrp="1"/>
          </p:cNvSpPr>
          <p:nvPr>
            <p:ph type="body" idx="1"/>
          </p:nvPr>
        </p:nvSpPr>
        <p:spPr bwMode="auto">
          <a:xfrm>
            <a:off x="0" y="1638232"/>
            <a:ext cx="6035039" cy="736282"/>
          </a:xfrm>
          <a:prstGeom prst="rect">
            <a:avLst/>
          </a:prstGeom>
          <a:solidFill>
            <a:srgbClr val="E0CBA4"/>
          </a:solidFill>
        </p:spPr>
        <p:txBody>
          <a:bodyPr lIns="91440" rIns="91440" anchor="ctr">
            <a:normAutofit/>
          </a:bodyPr>
          <a:lstStyle>
            <a:lvl1pPr marL="0" indent="0" algn="ctr">
              <a:buNone/>
              <a:defRPr sz="20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n-US"/>
              <a:t>Click to edit Master text styles</a:t>
            </a:r>
            <a:endParaRPr/>
          </a:p>
        </p:txBody>
      </p:sp>
      <p:sp>
        <p:nvSpPr>
          <p:cNvPr id="4" name="Content Placeholder 3"/>
          <p:cNvSpPr>
            <a:spLocks noGrp="1"/>
          </p:cNvSpPr>
          <p:nvPr>
            <p:ph sz="half" idx="2"/>
          </p:nvPr>
        </p:nvSpPr>
        <p:spPr bwMode="auto">
          <a:xfrm>
            <a:off x="0" y="2391520"/>
            <a:ext cx="6035039" cy="3909706"/>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5" name="Text Placeholder 4"/>
          <p:cNvSpPr>
            <a:spLocks noGrp="1"/>
          </p:cNvSpPr>
          <p:nvPr>
            <p:ph type="body" sz="quarter" idx="3"/>
          </p:nvPr>
        </p:nvSpPr>
        <p:spPr bwMode="auto">
          <a:xfrm>
            <a:off x="6217920" y="1638232"/>
            <a:ext cx="5974080" cy="736282"/>
          </a:xfrm>
          <a:prstGeom prst="rect">
            <a:avLst/>
          </a:prstGeom>
          <a:solidFill>
            <a:srgbClr val="E0CBA4"/>
          </a:solidFill>
        </p:spPr>
        <p:txBody>
          <a:bodyPr lIns="91440" rIns="91440" anchor="ctr">
            <a:normAutofit/>
          </a:bodyPr>
          <a:lstStyle>
            <a:lvl1pPr marL="0" indent="0" algn="ctr">
              <a:buNone/>
              <a:defRPr sz="20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defRPr/>
            </a:pPr>
            <a:r>
              <a:rPr lang="en-US"/>
              <a:t>Click to edit Master text styles</a:t>
            </a:r>
            <a:endParaRPr/>
          </a:p>
        </p:txBody>
      </p:sp>
      <p:sp>
        <p:nvSpPr>
          <p:cNvPr id="6" name="Content Placeholder 5"/>
          <p:cNvSpPr>
            <a:spLocks noGrp="1"/>
          </p:cNvSpPr>
          <p:nvPr>
            <p:ph sz="quarter" idx="4"/>
          </p:nvPr>
        </p:nvSpPr>
        <p:spPr bwMode="auto">
          <a:xfrm>
            <a:off x="6217920" y="2391520"/>
            <a:ext cx="5974080" cy="3909706"/>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p>
        </p:txBody>
      </p:sp>
      <p:sp>
        <p:nvSpPr>
          <p:cNvPr id="7" name="Footer Placeholder 4"/>
          <p:cNvSpPr>
            <a:spLocks noGrp="1"/>
          </p:cNvSpPr>
          <p:nvPr>
            <p:ph type="ftr" sz="quarter" idx="10"/>
          </p:nvPr>
        </p:nvSpPr>
        <p:spPr bwMode="auto"/>
        <p:txBody>
          <a:bodyPr/>
          <a:lstStyle>
            <a:lvl1pPr>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8" name="Slide Number Placeholder 5"/>
          <p:cNvSpPr>
            <a:spLocks noGrp="1"/>
          </p:cNvSpPr>
          <p:nvPr>
            <p:ph type="sldNum" sz="quarter" idx="11"/>
          </p:nvPr>
        </p:nvSpPr>
        <p:spPr bwMode="auto"/>
        <p:txBody>
          <a:bodyPr/>
          <a:lstStyle>
            <a:lvl1pPr>
              <a:defRPr/>
            </a:lvl1pPr>
          </a:lstStyle>
          <a:p>
            <a:pPr>
              <a:defRPr/>
            </a:pPr>
            <a:fld id="{395CF1FF-1288-4E66-A247-32226B2B2224}" type="slidenum">
              <a:rPr lang="en-GB"/>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PhAnim="0" type="titleOnly" preserve="1" userDrawn="1">
  <p:cSld name="Title Only">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en-US"/>
              <a:t>Click to edit Master title style</a:t>
            </a:r>
          </a:p>
        </p:txBody>
      </p:sp>
      <p:sp>
        <p:nvSpPr>
          <p:cNvPr id="3" name="Footer Placeholder 4"/>
          <p:cNvSpPr>
            <a:spLocks noGrp="1"/>
          </p:cNvSpPr>
          <p:nvPr>
            <p:ph type="ftr" sz="quarter" idx="10"/>
          </p:nvPr>
        </p:nvSpPr>
        <p:spPr bwMode="auto"/>
        <p:txBody>
          <a:bodyPr/>
          <a:lstStyle>
            <a:lvl1pPr>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4" name="Slide Number Placeholder 5"/>
          <p:cNvSpPr>
            <a:spLocks noGrp="1"/>
          </p:cNvSpPr>
          <p:nvPr>
            <p:ph type="sldNum" sz="quarter" idx="11"/>
          </p:nvPr>
        </p:nvSpPr>
        <p:spPr bwMode="auto"/>
        <p:txBody>
          <a:bodyPr/>
          <a:lstStyle>
            <a:lvl1pPr>
              <a:defRPr/>
            </a:lvl1pPr>
          </a:lstStyle>
          <a:p>
            <a:pPr>
              <a:defRPr/>
            </a:pPr>
            <a:fld id="{227BDDC5-8D53-47EA-B3FF-51BC47B977DE}" type="slidenum">
              <a:rPr lang="en-GB"/>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showMasterPhAnim="0" type="blank" preserve="1" userDrawn="1">
  <p:cSld name="Blank">
    <p:spTree>
      <p:nvGrpSpPr>
        <p:cNvPr id="1" name=""/>
        <p:cNvGrpSpPr/>
        <p:nvPr/>
      </p:nvGrpSpPr>
      <p:grpSpPr bwMode="auto">
        <a:xfrm>
          <a:off x="0" y="0"/>
          <a:ext cx="0" cy="0"/>
          <a:chOff x="0" y="0"/>
          <a:chExt cx="0" cy="0"/>
        </a:xfrm>
      </p:grpSpPr>
      <p:sp>
        <p:nvSpPr>
          <p:cNvPr id="2" name="Rectangle 1"/>
          <p:cNvSpPr/>
          <p:nvPr/>
        </p:nvSpPr>
        <p:spPr bwMode="auto">
          <a:xfrm>
            <a:off x="3175" y="6400800"/>
            <a:ext cx="12188825" cy="4572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Rectangle 2"/>
          <p:cNvSpPr/>
          <p:nvPr/>
        </p:nvSpPr>
        <p:spPr bwMode="auto">
          <a:xfrm>
            <a:off x="0" y="6334125"/>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Footer Placeholder 4"/>
          <p:cNvSpPr>
            <a:spLocks noGrp="1"/>
          </p:cNvSpPr>
          <p:nvPr>
            <p:ph type="ftr" sz="quarter" idx="10"/>
          </p:nvPr>
        </p:nvSpPr>
        <p:spPr bwMode="auto"/>
        <p:txBody>
          <a:bodyPr/>
          <a:lstStyle>
            <a:lvl1pPr algn="ctr">
              <a:defRPr sz="1000" cap="all">
                <a:solidFill>
                  <a:schemeClr val="tx1"/>
                </a:solidFill>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5" name="Slide Number Placeholder 5"/>
          <p:cNvSpPr>
            <a:spLocks noGrp="1"/>
          </p:cNvSpPr>
          <p:nvPr>
            <p:ph type="sldNum" sz="quarter" idx="11"/>
          </p:nvPr>
        </p:nvSpPr>
        <p:spPr bwMode="auto"/>
        <p:txBody>
          <a:bodyPr/>
          <a:lstStyle>
            <a:lvl1pPr algn="r">
              <a:defRPr sz="1050">
                <a:solidFill>
                  <a:schemeClr val="tx1"/>
                </a:solidFill>
              </a:defRPr>
            </a:lvl1pPr>
          </a:lstStyle>
          <a:p>
            <a:pPr>
              <a:defRPr/>
            </a:pPr>
            <a:fld id="{F9C4AEA8-F69B-4C08-A93F-864E2A8801A6}" type="slidenum">
              <a:rPr lang="en-GB"/>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showMasterPhAnim="0" type="objTx" preserve="1" userDrawn="1">
  <p:cSld name="Content with Caption">
    <p:spTree>
      <p:nvGrpSpPr>
        <p:cNvPr id="1" name=""/>
        <p:cNvGrpSpPr/>
        <p:nvPr/>
      </p:nvGrpSpPr>
      <p:grpSpPr bwMode="auto">
        <a:xfrm>
          <a:off x="0" y="0"/>
          <a:ext cx="0" cy="0"/>
          <a:chOff x="0" y="0"/>
          <a:chExt cx="0" cy="0"/>
        </a:xfrm>
      </p:grpSpPr>
      <p:sp>
        <p:nvSpPr>
          <p:cNvPr id="5" name="Rectangle 4"/>
          <p:cNvSpPr/>
          <p:nvPr/>
        </p:nvSpPr>
        <p:spPr bwMode="auto">
          <a:xfrm>
            <a:off x="0" y="0"/>
            <a:ext cx="4051300" cy="68580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bwMode="auto">
          <a:xfrm>
            <a:off x="4040188" y="0"/>
            <a:ext cx="635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auto">
          <a:xfrm>
            <a:off x="218209" y="594358"/>
            <a:ext cx="3605646" cy="1812015"/>
          </a:xfrm>
        </p:spPr>
        <p:txBody>
          <a:bodyPr anchor="ctr" anchorCtr="0"/>
          <a:lstStyle>
            <a:lvl1pPr>
              <a:defRPr sz="3600" b="0">
                <a:solidFill>
                  <a:schemeClr val="tx1"/>
                </a:solidFill>
              </a:defRPr>
            </a:lvl1pPr>
          </a:lstStyle>
          <a:p>
            <a:pPr>
              <a:defRPr/>
            </a:pPr>
            <a:r>
              <a:rPr lang="en-US"/>
              <a:t>Click to edit Master title style</a:t>
            </a:r>
            <a:endParaRPr/>
          </a:p>
        </p:txBody>
      </p:sp>
      <p:sp>
        <p:nvSpPr>
          <p:cNvPr id="3" name="Content Placeholder 2"/>
          <p:cNvSpPr>
            <a:spLocks noGrp="1"/>
          </p:cNvSpPr>
          <p:nvPr>
            <p:ph idx="1"/>
          </p:nvPr>
        </p:nvSpPr>
        <p:spPr bwMode="auto">
          <a:xfrm>
            <a:off x="4320295" y="594358"/>
            <a:ext cx="7577296" cy="5710845"/>
          </a:xfrm>
        </p:spPr>
        <p:txBody>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a:p>
        </p:txBody>
      </p:sp>
      <p:sp>
        <p:nvSpPr>
          <p:cNvPr id="4" name="Text Placeholder 3"/>
          <p:cNvSpPr>
            <a:spLocks noGrp="1"/>
          </p:cNvSpPr>
          <p:nvPr>
            <p:ph type="body" sz="half" idx="2"/>
          </p:nvPr>
        </p:nvSpPr>
        <p:spPr bwMode="auto">
          <a:xfrm>
            <a:off x="218209" y="2406374"/>
            <a:ext cx="3605646" cy="3898830"/>
          </a:xfrm>
        </p:spPr>
        <p:txBody>
          <a:bodyPr lIns="91440" rIns="91440">
            <a:normAutofit/>
          </a:bodyPr>
          <a:lstStyle>
            <a:lvl1pPr marL="0" indent="0">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en-US"/>
              <a:t>Click to edit Master text styles</a:t>
            </a:r>
            <a:endParaRPr/>
          </a:p>
        </p:txBody>
      </p:sp>
      <p:sp>
        <p:nvSpPr>
          <p:cNvPr id="7" name="Slide Number Placeholder 5"/>
          <p:cNvSpPr>
            <a:spLocks noGrp="1"/>
          </p:cNvSpPr>
          <p:nvPr>
            <p:ph type="sldNum" sz="quarter" idx="10"/>
          </p:nvPr>
        </p:nvSpPr>
        <p:spPr bwMode="auto"/>
        <p:txBody>
          <a:bodyPr/>
          <a:lstStyle>
            <a:lvl1pPr algn="r">
              <a:defRPr sz="1050">
                <a:solidFill>
                  <a:schemeClr val="tx1"/>
                </a:solidFill>
              </a:defRPr>
            </a:lvl1pPr>
          </a:lstStyle>
          <a:p>
            <a:pPr>
              <a:defRPr/>
            </a:pPr>
            <a:fld id="{97B62623-3FD5-4528-A7DA-B798290557C9}" type="slidenum">
              <a:rPr lang="en-GB"/>
              <a:t>‹#›</a:t>
            </a:fld>
            <a:endParaRPr lang="en-GB"/>
          </a:p>
        </p:txBody>
      </p:sp>
      <p:sp>
        <p:nvSpPr>
          <p:cNvPr id="8" name="Footer Placeholder 4"/>
          <p:cNvSpPr>
            <a:spLocks noGrp="1"/>
          </p:cNvSpPr>
          <p:nvPr>
            <p:ph type="ftr" sz="quarter" idx="11"/>
          </p:nvPr>
        </p:nvSpPr>
        <p:spPr bwMode="auto">
          <a:xfrm>
            <a:off x="0" y="6305550"/>
            <a:ext cx="4103688" cy="519113"/>
          </a:xfrm>
        </p:spPr>
        <p:txBody>
          <a:bodyPr/>
          <a:lstStyle>
            <a:lvl1pPr algn="ctr">
              <a:defRPr sz="1000" cap="all">
                <a:solidFill>
                  <a:schemeClr val="tx1"/>
                </a:solidFill>
              </a:defRPr>
            </a:lvl1pPr>
          </a:lstStyle>
          <a:p>
            <a:pPr>
              <a:defRPr/>
            </a:pPr>
            <a:r>
              <a:rPr lang="ru-RU"/>
              <a:t> Европейска Рамка на дигиталните компетентности</a:t>
            </a:r>
            <a:br>
              <a:rPr lang="en-GB"/>
            </a:br>
            <a:r>
              <a:rPr lang="ru-RU"/>
              <a:t>с петте области на дигитална компетентност и 21 дигитални умения/ компетентности (DigComp 2.1)</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showMasterPhAnim="0" type="picTx" preserve="1" userDrawn="1">
  <p:cSld name="Picture with Caption">
    <p:spTree>
      <p:nvGrpSpPr>
        <p:cNvPr id="1" name=""/>
        <p:cNvGrpSpPr/>
        <p:nvPr/>
      </p:nvGrpSpPr>
      <p:grpSpPr bwMode="auto">
        <a:xfrm>
          <a:off x="0" y="0"/>
          <a:ext cx="0" cy="0"/>
          <a:chOff x="0" y="0"/>
          <a:chExt cx="0" cy="0"/>
        </a:xfrm>
      </p:grpSpPr>
      <p:sp>
        <p:nvSpPr>
          <p:cNvPr id="5" name="Rectangle 4"/>
          <p:cNvSpPr/>
          <p:nvPr/>
        </p:nvSpPr>
        <p:spPr bwMode="auto">
          <a:xfrm>
            <a:off x="0" y="4953000"/>
            <a:ext cx="12188825" cy="19050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bwMode="auto">
          <a:xfrm>
            <a:off x="0" y="4914900"/>
            <a:ext cx="12188825" cy="6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auto">
          <a:xfrm>
            <a:off x="1097280" y="5074920"/>
            <a:ext cx="10113264" cy="822960"/>
          </a:xfrm>
        </p:spPr>
        <p:txBody>
          <a:bodyPr tIns="0" bIns="0">
            <a:noAutofit/>
          </a:bodyPr>
          <a:lstStyle>
            <a:lvl1pPr>
              <a:defRPr sz="3600" b="0">
                <a:solidFill>
                  <a:schemeClr val="tx1"/>
                </a:solidFill>
              </a:defRPr>
            </a:lvl1pPr>
          </a:lstStyle>
          <a:p>
            <a:pPr>
              <a:defRPr/>
            </a:pPr>
            <a:r>
              <a:rPr lang="en-US"/>
              <a:t>Click to edit Master title style</a:t>
            </a:r>
            <a:endParaRPr/>
          </a:p>
        </p:txBody>
      </p:sp>
      <p:sp>
        <p:nvSpPr>
          <p:cNvPr id="3" name="Picture Placeholder 2"/>
          <p:cNvSpPr>
            <a:spLocks noGrp="1" noChangeAspect="1"/>
          </p:cNvSpPr>
          <p:nvPr>
            <p:ph type="pic" idx="1"/>
          </p:nvPr>
        </p:nvSpPr>
        <p:spPr bwMode="auto">
          <a:xfrm>
            <a:off x="15" y="0"/>
            <a:ext cx="12191985" cy="4915076"/>
          </a:xfrm>
          <a:prstGeom prst="rect">
            <a:avLst/>
          </a:prstGeom>
          <a:blipFill>
            <a:blip r:embed="rId2"/>
            <a:stretch/>
          </a:blipFill>
        </p:spPr>
        <p:txBody>
          <a:bodyPr lIns="457200" tIns="457200" rtlCol="0">
            <a:normAutofit/>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defRPr/>
            </a:pPr>
            <a:r>
              <a:rPr lang="en-US"/>
              <a:t>Click icon to add picture</a:t>
            </a:r>
            <a:endParaRPr/>
          </a:p>
        </p:txBody>
      </p:sp>
      <p:sp>
        <p:nvSpPr>
          <p:cNvPr id="4" name="Text Placeholder 3"/>
          <p:cNvSpPr>
            <a:spLocks noGrp="1"/>
          </p:cNvSpPr>
          <p:nvPr>
            <p:ph type="body" sz="half" idx="2"/>
          </p:nvPr>
        </p:nvSpPr>
        <p:spPr bwMode="auto">
          <a:xfrm>
            <a:off x="1097280" y="5907023"/>
            <a:ext cx="10113264" cy="594360"/>
          </a:xfrm>
        </p:spPr>
        <p:txBody>
          <a:bodyPr lIns="91440" tIns="0" rIns="91440" bIns="0">
            <a:normAutofit/>
          </a:bodyPr>
          <a:lstStyle>
            <a:lvl1pPr marL="0" indent="0" algn="ctr">
              <a:spcBef>
                <a:spcPts val="0"/>
              </a:spcBef>
              <a:spcAft>
                <a:spcPts val="600"/>
              </a:spcAft>
              <a:buNone/>
              <a:defRPr sz="15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defRPr/>
            </a:pPr>
            <a:r>
              <a:rPr lang="en-US"/>
              <a:t>Click to edit Master text styles</a:t>
            </a:r>
            <a:endParaRPr/>
          </a:p>
        </p:txBody>
      </p:sp>
      <p:sp>
        <p:nvSpPr>
          <p:cNvPr id="7" name="Footer Placeholder 4"/>
          <p:cNvSpPr>
            <a:spLocks noGrp="1"/>
          </p:cNvSpPr>
          <p:nvPr>
            <p:ph type="ftr" sz="quarter" idx="10"/>
          </p:nvPr>
        </p:nvSpPr>
        <p:spPr bwMode="auto"/>
        <p:txBody>
          <a:bodyPr/>
          <a:lstStyle>
            <a:lvl1pPr algn="ctr">
              <a:defRPr sz="1000" cap="all">
                <a:solidFill>
                  <a:schemeClr val="tx1"/>
                </a:solidFill>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8" name="Slide Number Placeholder 5"/>
          <p:cNvSpPr>
            <a:spLocks noGrp="1"/>
          </p:cNvSpPr>
          <p:nvPr>
            <p:ph type="sldNum" sz="quarter" idx="11"/>
          </p:nvPr>
        </p:nvSpPr>
        <p:spPr bwMode="auto"/>
        <p:txBody>
          <a:bodyPr/>
          <a:lstStyle>
            <a:lvl1pPr algn="r">
              <a:defRPr sz="1050">
                <a:solidFill>
                  <a:schemeClr val="tx1"/>
                </a:solidFill>
              </a:defRPr>
            </a:lvl1pPr>
          </a:lstStyle>
          <a:p>
            <a:pPr>
              <a:defRPr/>
            </a:pPr>
            <a:fld id="{7C715950-CA5E-423F-A78E-33EEF9ABD641}" type="slidenum">
              <a:rPr lang="en-GB"/>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bwMode="auto">
        <a:xfrm>
          <a:off x="0" y="0"/>
          <a:ext cx="0" cy="0"/>
          <a:chOff x="0" y="0"/>
          <a:chExt cx="0" cy="0"/>
        </a:xfrm>
      </p:grpSpPr>
      <p:sp>
        <p:nvSpPr>
          <p:cNvPr id="7" name="Rectangle 6"/>
          <p:cNvSpPr/>
          <p:nvPr userDrawn="1"/>
        </p:nvSpPr>
        <p:spPr bwMode="auto">
          <a:xfrm>
            <a:off x="0" y="6400800"/>
            <a:ext cx="12192000" cy="457200"/>
          </a:xfrm>
          <a:prstGeom prst="rect">
            <a:avLst/>
          </a:prstGeom>
          <a:solidFill>
            <a:srgbClr val="E0CBA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bwMode="auto">
          <a:xfrm>
            <a:off x="0" y="6334125"/>
            <a:ext cx="12192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bwMode="auto">
          <a:xfrm>
            <a:off x="0" y="0"/>
            <a:ext cx="12192000" cy="1450975"/>
          </a:xfrm>
          <a:prstGeom prst="rect">
            <a:avLst/>
          </a:prstGeom>
        </p:spPr>
        <p:txBody>
          <a:bodyPr vert="horz" lIns="91440" tIns="45720" rIns="91440" bIns="45720" rtlCol="0" anchor="b">
            <a:normAutofit/>
          </a:bodyPr>
          <a:lstStyle/>
          <a:p>
            <a:pPr>
              <a:defRPr/>
            </a:pPr>
            <a:r>
              <a:rPr lang="en-US"/>
              <a:t>Click to edit Master title style</a:t>
            </a:r>
            <a:endParaRPr/>
          </a:p>
        </p:txBody>
      </p:sp>
      <p:sp>
        <p:nvSpPr>
          <p:cNvPr id="1029" name="Text Placeholder 2"/>
          <p:cNvSpPr>
            <a:spLocks noGrp="1"/>
          </p:cNvSpPr>
          <p:nvPr>
            <p:ph type="body" idx="1"/>
          </p:nvPr>
        </p:nvSpPr>
        <p:spPr bwMode="auto">
          <a:xfrm>
            <a:off x="0" y="1620838"/>
            <a:ext cx="12192000" cy="4679950"/>
          </a:xfrm>
          <a:prstGeom prst="rect">
            <a:avLst/>
          </a:prstGeom>
          <a:noFill/>
          <a:ln>
            <a:noFill/>
          </a:ln>
        </p:spPr>
        <p:txBody>
          <a:bodyPr vert="horz" wrap="square" lIns="72000" tIns="72000" rIns="72000" bIns="72000" numCol="1" anchor="t" anchorCtr="0" compatLnSpc="1">
            <a:prstTxWarp prst="textNoShape">
              <a:avLst/>
            </a:prstTxWarp>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a:p>
        </p:txBody>
      </p:sp>
      <p:sp>
        <p:nvSpPr>
          <p:cNvPr id="11" name="Footer Placeholder 4"/>
          <p:cNvSpPr>
            <a:spLocks noGrp="1"/>
          </p:cNvSpPr>
          <p:nvPr>
            <p:ph type="ftr" sz="quarter" idx="3"/>
          </p:nvPr>
        </p:nvSpPr>
        <p:spPr bwMode="auto">
          <a:xfrm>
            <a:off x="0" y="6459538"/>
            <a:ext cx="10671175" cy="365125"/>
          </a:xfrm>
          <a:prstGeom prst="rect">
            <a:avLst/>
          </a:prstGeom>
        </p:spPr>
        <p:txBody>
          <a:bodyPr vert="horz" lIns="36000" tIns="36000" rIns="36000" bIns="36000" rtlCol="0" anchor="ctr"/>
          <a:lstStyle>
            <a:lvl1pPr algn="ctr">
              <a:spcBef>
                <a:spcPts val="0"/>
              </a:spcBef>
              <a:spcAft>
                <a:spcPts val="0"/>
              </a:spcAft>
              <a:defRPr sz="1000" cap="all">
                <a:solidFill>
                  <a:schemeClr val="tx1"/>
                </a:solidFill>
                <a:latin typeface="+mn-lt"/>
              </a:defRPr>
            </a:lvl1p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
        <p:nvSpPr>
          <p:cNvPr id="12" name="Slide Number Placeholder 5"/>
          <p:cNvSpPr>
            <a:spLocks noGrp="1"/>
          </p:cNvSpPr>
          <p:nvPr>
            <p:ph type="sldNum" sz="quarter" idx="4"/>
          </p:nvPr>
        </p:nvSpPr>
        <p:spPr bwMode="auto">
          <a:xfrm>
            <a:off x="10866438" y="6459538"/>
            <a:ext cx="1312862" cy="365125"/>
          </a:xfrm>
          <a:prstGeom prst="rect">
            <a:avLst/>
          </a:prstGeom>
        </p:spPr>
        <p:txBody>
          <a:bodyPr vert="horz" lIns="91440" tIns="45720" rIns="91440" bIns="45720" rtlCol="0" anchor="ctr"/>
          <a:lstStyle>
            <a:lvl1pPr algn="r">
              <a:spcBef>
                <a:spcPts val="0"/>
              </a:spcBef>
              <a:spcAft>
                <a:spcPts val="0"/>
              </a:spcAft>
              <a:defRPr sz="1050">
                <a:solidFill>
                  <a:schemeClr val="tx1"/>
                </a:solidFill>
                <a:latin typeface="+mn-lt"/>
              </a:defRPr>
            </a:lvl1pPr>
          </a:lstStyle>
          <a:p>
            <a:pPr>
              <a:defRPr/>
            </a:pPr>
            <a:fld id="{390887D0-5495-4808-AAFF-825DF0837BEA}" type="slidenum">
              <a:rPr lang="en-GB"/>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a:lnSpc>
          <a:spcPct val="85000"/>
        </a:lnSpc>
        <a:spcBef>
          <a:spcPts val="0"/>
        </a:spcBef>
        <a:spcAft>
          <a:spcPts val="0"/>
        </a:spcAft>
        <a:defRPr sz="4800" spc="-50">
          <a:solidFill>
            <a:schemeClr val="tx1"/>
          </a:solidFill>
          <a:latin typeface="+mj-lt"/>
          <a:ea typeface="+mj-ea"/>
          <a:cs typeface="+mj-cs"/>
        </a:defRPr>
      </a:lvl1pPr>
      <a:lvl2pPr algn="ctr">
        <a:lnSpc>
          <a:spcPct val="85000"/>
        </a:lnSpc>
        <a:spcBef>
          <a:spcPts val="0"/>
        </a:spcBef>
        <a:spcAft>
          <a:spcPts val="0"/>
        </a:spcAft>
        <a:defRPr sz="4800">
          <a:solidFill>
            <a:schemeClr val="tx1"/>
          </a:solidFill>
          <a:latin typeface="Calibri"/>
        </a:defRPr>
      </a:lvl2pPr>
      <a:lvl3pPr algn="ctr">
        <a:lnSpc>
          <a:spcPct val="85000"/>
        </a:lnSpc>
        <a:spcBef>
          <a:spcPts val="0"/>
        </a:spcBef>
        <a:spcAft>
          <a:spcPts val="0"/>
        </a:spcAft>
        <a:defRPr sz="4800">
          <a:solidFill>
            <a:schemeClr val="tx1"/>
          </a:solidFill>
          <a:latin typeface="Calibri"/>
        </a:defRPr>
      </a:lvl3pPr>
      <a:lvl4pPr algn="ctr">
        <a:lnSpc>
          <a:spcPct val="85000"/>
        </a:lnSpc>
        <a:spcBef>
          <a:spcPts val="0"/>
        </a:spcBef>
        <a:spcAft>
          <a:spcPts val="0"/>
        </a:spcAft>
        <a:defRPr sz="4800">
          <a:solidFill>
            <a:schemeClr val="tx1"/>
          </a:solidFill>
          <a:latin typeface="Calibri"/>
        </a:defRPr>
      </a:lvl4pPr>
      <a:lvl5pPr algn="ctr">
        <a:lnSpc>
          <a:spcPct val="85000"/>
        </a:lnSpc>
        <a:spcBef>
          <a:spcPts val="0"/>
        </a:spcBef>
        <a:spcAft>
          <a:spcPts val="0"/>
        </a:spcAft>
        <a:defRPr sz="4800">
          <a:solidFill>
            <a:schemeClr val="tx1"/>
          </a:solidFill>
          <a:latin typeface="Calibri"/>
        </a:defRPr>
      </a:lvl5pPr>
      <a:lvl6pPr marL="457200" algn="ctr">
        <a:lnSpc>
          <a:spcPct val="85000"/>
        </a:lnSpc>
        <a:spcBef>
          <a:spcPts val="0"/>
        </a:spcBef>
        <a:spcAft>
          <a:spcPts val="0"/>
        </a:spcAft>
        <a:defRPr sz="4800">
          <a:solidFill>
            <a:schemeClr val="tx1"/>
          </a:solidFill>
          <a:latin typeface="Calibri"/>
        </a:defRPr>
      </a:lvl6pPr>
      <a:lvl7pPr marL="914400" algn="ctr">
        <a:lnSpc>
          <a:spcPct val="85000"/>
        </a:lnSpc>
        <a:spcBef>
          <a:spcPts val="0"/>
        </a:spcBef>
        <a:spcAft>
          <a:spcPts val="0"/>
        </a:spcAft>
        <a:defRPr sz="4800">
          <a:solidFill>
            <a:schemeClr val="tx1"/>
          </a:solidFill>
          <a:latin typeface="Calibri"/>
        </a:defRPr>
      </a:lvl7pPr>
      <a:lvl8pPr marL="1371600" algn="ctr">
        <a:lnSpc>
          <a:spcPct val="85000"/>
        </a:lnSpc>
        <a:spcBef>
          <a:spcPts val="0"/>
        </a:spcBef>
        <a:spcAft>
          <a:spcPts val="0"/>
        </a:spcAft>
        <a:defRPr sz="4800">
          <a:solidFill>
            <a:schemeClr val="tx1"/>
          </a:solidFill>
          <a:latin typeface="Calibri"/>
        </a:defRPr>
      </a:lvl8pPr>
      <a:lvl9pPr marL="1828800" algn="ctr">
        <a:lnSpc>
          <a:spcPct val="85000"/>
        </a:lnSpc>
        <a:spcBef>
          <a:spcPts val="0"/>
        </a:spcBef>
        <a:spcAft>
          <a:spcPts val="0"/>
        </a:spcAft>
        <a:defRPr sz="4800">
          <a:solidFill>
            <a:schemeClr val="tx1"/>
          </a:solidFill>
          <a:latin typeface="Calibri"/>
        </a:defRPr>
      </a:lvl9pPr>
    </p:titleStyle>
    <p:bodyStyle>
      <a:lvl1pPr marL="90488" indent="-90488" algn="l">
        <a:lnSpc>
          <a:spcPct val="90000"/>
        </a:lnSpc>
        <a:spcBef>
          <a:spcPts val="1200"/>
        </a:spcBef>
        <a:spcAft>
          <a:spcPts val="200"/>
        </a:spcAft>
        <a:buClr>
          <a:schemeClr val="accent1"/>
        </a:buClr>
        <a:buSzPct val="100000"/>
        <a:buFont typeface="Arial"/>
        <a:buChar char="•"/>
        <a:defRPr sz="2800">
          <a:solidFill>
            <a:schemeClr val="tx1"/>
          </a:solidFill>
          <a:latin typeface="+mn-lt"/>
          <a:ea typeface="+mn-ea"/>
          <a:cs typeface="+mn-cs"/>
        </a:defRPr>
      </a:lvl1pPr>
      <a:lvl2pPr marL="382588" indent="-182563" algn="l">
        <a:lnSpc>
          <a:spcPct val="90000"/>
        </a:lnSpc>
        <a:spcBef>
          <a:spcPts val="200"/>
        </a:spcBef>
        <a:spcAft>
          <a:spcPts val="400"/>
        </a:spcAft>
        <a:buClr>
          <a:schemeClr val="accent1"/>
        </a:buClr>
        <a:buFont typeface="Arial"/>
        <a:buChar char="•"/>
        <a:defRPr sz="2400">
          <a:solidFill>
            <a:schemeClr val="tx1"/>
          </a:solidFill>
          <a:latin typeface="+mn-lt"/>
          <a:ea typeface="+mn-ea"/>
          <a:cs typeface="+mn-cs"/>
        </a:defRPr>
      </a:lvl2pPr>
      <a:lvl3pPr marL="566738" indent="-182563" algn="l">
        <a:lnSpc>
          <a:spcPct val="90000"/>
        </a:lnSpc>
        <a:spcBef>
          <a:spcPts val="200"/>
        </a:spcBef>
        <a:spcAft>
          <a:spcPts val="400"/>
        </a:spcAft>
        <a:buClr>
          <a:schemeClr val="accent1"/>
        </a:buClr>
        <a:buFont typeface="Arial"/>
        <a:buChar char="•"/>
        <a:defRPr>
          <a:solidFill>
            <a:schemeClr val="tx1"/>
          </a:solidFill>
          <a:latin typeface="+mn-lt"/>
          <a:ea typeface="+mn-ea"/>
          <a:cs typeface="+mn-cs"/>
        </a:defRPr>
      </a:lvl3pPr>
      <a:lvl4pPr marL="749300" indent="-182563" algn="l">
        <a:lnSpc>
          <a:spcPct val="90000"/>
        </a:lnSpc>
        <a:spcBef>
          <a:spcPts val="200"/>
        </a:spcBef>
        <a:spcAft>
          <a:spcPts val="400"/>
        </a:spcAft>
        <a:buClr>
          <a:schemeClr val="accent1"/>
        </a:buClr>
        <a:buFont typeface="Arial"/>
        <a:buChar char="•"/>
        <a:defRPr>
          <a:solidFill>
            <a:schemeClr val="tx1"/>
          </a:solidFill>
          <a:latin typeface="+mn-lt"/>
          <a:ea typeface="+mn-ea"/>
          <a:cs typeface="+mn-cs"/>
        </a:defRPr>
      </a:lvl4pPr>
      <a:lvl5pPr marL="931863" indent="-182563" algn="l">
        <a:lnSpc>
          <a:spcPct val="90000"/>
        </a:lnSpc>
        <a:spcBef>
          <a:spcPts val="200"/>
        </a:spcBef>
        <a:spcAft>
          <a:spcPts val="400"/>
        </a:spcAft>
        <a:buClr>
          <a:schemeClr val="accent1"/>
        </a:buClr>
        <a:buFont typeface="Arial"/>
        <a:buChar char="•"/>
        <a:defRPr>
          <a:solidFill>
            <a:schemeClr val="tx1"/>
          </a:solidFill>
          <a:latin typeface="+mn-lt"/>
          <a:ea typeface="+mn-ea"/>
          <a:cs typeface="+mn-cs"/>
        </a:defRPr>
      </a:lvl5pPr>
      <a:lvl6pPr marL="1100000" indent="-228600" algn="l" defTabSz="914400">
        <a:lnSpc>
          <a:spcPct val="90000"/>
        </a:lnSpc>
        <a:spcBef>
          <a:spcPts val="200"/>
        </a:spcBef>
        <a:spcAft>
          <a:spcPts val="400"/>
        </a:spcAft>
        <a:buClr>
          <a:schemeClr val="accent1"/>
        </a:buClr>
        <a:buFont typeface="Calibri"/>
        <a:buChar char="◦"/>
        <a:defRPr sz="1400">
          <a:solidFill>
            <a:schemeClr val="tx1">
              <a:lumMod val="75000"/>
              <a:lumOff val="25000"/>
            </a:schemeClr>
          </a:solidFill>
          <a:latin typeface="+mn-lt"/>
          <a:ea typeface="+mn-ea"/>
          <a:cs typeface="+mn-cs"/>
        </a:defRPr>
      </a:lvl6pPr>
      <a:lvl7pPr marL="1300000" indent="-228600" algn="l" defTabSz="914400">
        <a:lnSpc>
          <a:spcPct val="90000"/>
        </a:lnSpc>
        <a:spcBef>
          <a:spcPts val="200"/>
        </a:spcBef>
        <a:spcAft>
          <a:spcPts val="400"/>
        </a:spcAft>
        <a:buClr>
          <a:schemeClr val="accent1"/>
        </a:buClr>
        <a:buFont typeface="Calibri"/>
        <a:buChar char="◦"/>
        <a:defRPr sz="1400">
          <a:solidFill>
            <a:schemeClr val="tx1">
              <a:lumMod val="75000"/>
              <a:lumOff val="25000"/>
            </a:schemeClr>
          </a:solidFill>
          <a:latin typeface="+mn-lt"/>
          <a:ea typeface="+mn-ea"/>
          <a:cs typeface="+mn-cs"/>
        </a:defRPr>
      </a:lvl7pPr>
      <a:lvl8pPr marL="1500000" indent="-228600" algn="l" defTabSz="914400">
        <a:lnSpc>
          <a:spcPct val="90000"/>
        </a:lnSpc>
        <a:spcBef>
          <a:spcPts val="200"/>
        </a:spcBef>
        <a:spcAft>
          <a:spcPts val="400"/>
        </a:spcAft>
        <a:buClr>
          <a:schemeClr val="accent1"/>
        </a:buClr>
        <a:buFont typeface="Calibri"/>
        <a:buChar char="◦"/>
        <a:defRPr sz="1400">
          <a:solidFill>
            <a:schemeClr val="tx1">
              <a:lumMod val="75000"/>
              <a:lumOff val="25000"/>
            </a:schemeClr>
          </a:solidFill>
          <a:latin typeface="+mn-lt"/>
          <a:ea typeface="+mn-ea"/>
          <a:cs typeface="+mn-cs"/>
        </a:defRPr>
      </a:lvl8pPr>
      <a:lvl9pPr marL="1700000" indent="-228600" algn="l" defTabSz="914400">
        <a:lnSpc>
          <a:spcPct val="90000"/>
        </a:lnSpc>
        <a:spcBef>
          <a:spcPts val="200"/>
        </a:spcBef>
        <a:spcAft>
          <a:spcPts val="400"/>
        </a:spcAft>
        <a:buClr>
          <a:schemeClr val="accent1"/>
        </a:buClr>
        <a:buFont typeface="Calibri"/>
        <a:buChar char="◦"/>
        <a:defRPr sz="1400">
          <a:solidFill>
            <a:schemeClr val="tx1">
              <a:lumMod val="75000"/>
              <a:lumOff val="25000"/>
            </a:schemeClr>
          </a:solidFill>
          <a:latin typeface="+mn-lt"/>
          <a:ea typeface="+mn-ea"/>
          <a:cs typeface="+mn-cs"/>
        </a:defRPr>
      </a:lvl9pPr>
    </p:bodyStyle>
    <p:other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gdpr-info.eu/" TargetMode="External"/><Relationship Id="rId2" Type="http://schemas.openxmlformats.org/officeDocument/2006/relationships/hyperlink" Target="https://commission.europa.eu/law/law-topic/data-protection/reform/what-personal-data_bg" TargetMode="External"/><Relationship Id="rId1" Type="http://schemas.openxmlformats.org/officeDocument/2006/relationships/slideLayout" Target="../slideLayouts/slideLayout2.xml"/><Relationship Id="rId5" Type="http://schemas.openxmlformats.org/officeDocument/2006/relationships/hyperlink" Target="https://skillsforall.com/" TargetMode="External"/><Relationship Id="rId4" Type="http://schemas.openxmlformats.org/officeDocument/2006/relationships/hyperlink" Target="https://www.gdprsummary.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ctrTitle"/>
          </p:nvPr>
        </p:nvSpPr>
        <p:spPr bwMode="auto">
          <a:xfrm>
            <a:off x="146050" y="1568450"/>
            <a:ext cx="8362950" cy="2984500"/>
          </a:xfrm>
        </p:spPr>
        <p:txBody>
          <a:bodyPr>
            <a:normAutofit/>
          </a:bodyPr>
          <a:lstStyle/>
          <a:p>
            <a:pPr>
              <a:spcAft>
                <a:spcPts val="0"/>
              </a:spcAft>
              <a:defRPr/>
            </a:pPr>
            <a:r>
              <a:rPr lang="bg-BG" sz="7200"/>
              <a:t>4.2 Защита на личните данни и поверителност</a:t>
            </a:r>
            <a:endParaRPr/>
          </a:p>
        </p:txBody>
      </p:sp>
      <p:sp>
        <p:nvSpPr>
          <p:cNvPr id="3" name="Subtitle 2"/>
          <p:cNvSpPr>
            <a:spLocks noGrp="1"/>
          </p:cNvSpPr>
          <p:nvPr>
            <p:ph type="subTitle" idx="1"/>
          </p:nvPr>
        </p:nvSpPr>
        <p:spPr bwMode="auto">
          <a:xfrm>
            <a:off x="146050" y="4684713"/>
            <a:ext cx="8362950" cy="1143000"/>
          </a:xfrm>
        </p:spPr>
        <p:txBody>
          <a:bodyPr rtlCol="0"/>
          <a:lstStyle/>
          <a:p>
            <a:pPr>
              <a:defRPr/>
            </a:pPr>
            <a:r>
              <a:rPr lang="bg-BG"/>
              <a:t>Безопасност - базово ниво</a:t>
            </a:r>
            <a:endParaRPr/>
          </a:p>
          <a:p>
            <a:pPr>
              <a:defRPr/>
            </a:pPr>
            <a:endParaRPr lang="bg-BG"/>
          </a:p>
        </p:txBody>
      </p:sp>
      <p:sp>
        <p:nvSpPr>
          <p:cNvPr id="4" name="Footer Placeholder 3"/>
          <p:cNvSpPr>
            <a:spLocks noGrp="1"/>
          </p:cNvSpPr>
          <p:nvPr>
            <p:ph type="ftr" sz="quarter" idx="11"/>
          </p:nvPr>
        </p:nvSpPr>
        <p:spPr bwMode="auto"/>
        <p:txBody>
          <a:bodyPr/>
          <a:lstStyle/>
          <a:p>
            <a:pPr>
              <a:defRPr/>
            </a:pPr>
            <a:r>
              <a:rPr lang="ru-RU"/>
              <a:t> Европейска Рамка на дигиталните компетентности с петте области на дигитална компетентност</a:t>
            </a:r>
            <a:br>
              <a:rPr lang="en-GB"/>
            </a:br>
            <a:r>
              <a:rPr lang="ru-RU"/>
              <a:t>и 21 дигитални умения/ компетентности (DigComp 2.1)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Потенциални рискове и заплахи - 4</a:t>
            </a:r>
            <a:endParaRPr/>
          </a:p>
        </p:txBody>
      </p:sp>
      <p:sp>
        <p:nvSpPr>
          <p:cNvPr id="3" name="Content Placeholder 2"/>
          <p:cNvSpPr>
            <a:spLocks noGrp="1"/>
          </p:cNvSpPr>
          <p:nvPr>
            <p:ph idx="1"/>
          </p:nvPr>
        </p:nvSpPr>
        <p:spPr bwMode="auto"/>
        <p:txBody>
          <a:bodyPr/>
          <a:lstStyle/>
          <a:p>
            <a:pPr>
              <a:defRPr/>
            </a:pPr>
            <a:r>
              <a:rPr lang="bg-BG"/>
              <a:t>Кой друг се интересува от Вашата онлайн самоличност?</a:t>
            </a:r>
            <a:endParaRPr/>
          </a:p>
          <a:p>
            <a:pPr lvl="1">
              <a:defRPr/>
            </a:pPr>
            <a:r>
              <a:rPr lang="bg-BG"/>
              <a:t>Вашият интернет доставчик </a:t>
            </a:r>
            <a:endParaRPr/>
          </a:p>
          <a:p>
            <a:pPr lvl="2">
              <a:defRPr/>
            </a:pPr>
            <a:r>
              <a:rPr lang="bg-BG"/>
              <a:t>Проследява онлайн активността Ви, дори биха могли да продават тези данни на рекламодатели с цел печалба. </a:t>
            </a:r>
            <a:endParaRPr/>
          </a:p>
          <a:p>
            <a:pPr lvl="2">
              <a:defRPr/>
            </a:pPr>
            <a:r>
              <a:rPr lang="bg-BG"/>
              <a:t>При определени обстоятелства интернет доставчиците може да са задължени по закон да споделят Вашата информация с правителствени агенции за наблюдение или органи.</a:t>
            </a:r>
            <a:endParaRPr/>
          </a:p>
          <a:p>
            <a:pPr lvl="1">
              <a:defRPr/>
            </a:pPr>
            <a:r>
              <a:rPr lang="bg-BG"/>
              <a:t>Рекламодатели</a:t>
            </a:r>
            <a:endParaRPr/>
          </a:p>
          <a:p>
            <a:pPr lvl="2">
              <a:defRPr/>
            </a:pPr>
            <a:r>
              <a:rPr lang="bg-BG"/>
              <a:t>Целева реклама - Рекламодателите наблюдават и проследяват вашите онлайн дейности като навици за пазаруване и лични предпочитания и Ви изпращат насочени реклами.</a:t>
            </a:r>
            <a:endParaRPr/>
          </a:p>
          <a:p>
            <a:pPr lvl="1">
              <a:defRPr/>
            </a:pPr>
            <a:r>
              <a:rPr lang="bg-BG"/>
              <a:t>Търсачки и платформи за социални медии.</a:t>
            </a:r>
            <a:endParaRPr/>
          </a:p>
          <a:p>
            <a:pPr lvl="2">
              <a:defRPr/>
            </a:pPr>
            <a:r>
              <a:rPr lang="bg-BG"/>
              <a:t>Тези платформи събират информация за Вашия пол, геолокация, телефонен номер, политически и религиозни идеологии въз основа на Вашата история на търсене и онлайн самоличност. След това тази информация се продава на рекламодатели за печалба.</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Потенциални рискове и заплахи - 5</a:t>
            </a:r>
            <a:endParaRPr/>
          </a:p>
        </p:txBody>
      </p:sp>
      <p:sp>
        <p:nvSpPr>
          <p:cNvPr id="3" name="Content Placeholder 2"/>
          <p:cNvSpPr>
            <a:spLocks noGrp="1"/>
          </p:cNvSpPr>
          <p:nvPr>
            <p:ph idx="1"/>
          </p:nvPr>
        </p:nvSpPr>
        <p:spPr bwMode="auto"/>
        <p:txBody>
          <a:bodyPr/>
          <a:lstStyle/>
          <a:p>
            <a:pPr>
              <a:defRPr/>
            </a:pPr>
            <a:r>
              <a:rPr lang="bg-BG"/>
              <a:t>Кой друг се интересува от Вашата онлайн самоличност? (продължение)</a:t>
            </a:r>
            <a:endParaRPr/>
          </a:p>
          <a:p>
            <a:pPr lvl="1">
              <a:defRPr/>
            </a:pPr>
            <a:r>
              <a:rPr lang="bg-BG"/>
              <a:t>Уеб страниците, които посещавате.</a:t>
            </a:r>
            <a:endParaRPr/>
          </a:p>
          <a:p>
            <a:pPr lvl="2">
              <a:defRPr/>
            </a:pPr>
            <a:r>
              <a:rPr lang="bg-BG"/>
              <a:t>Уебсайтовете използват бисквитки (cookies), за да проследяват вашите дейности и предоставят по-персонализирано съдържание. Това оставя следа от данни, която е свързана с вашата онлайн самоличност, която често може да се окаже в ръцете на рекламодатели!</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Базови концепции за GDPR</a:t>
            </a:r>
            <a:endParaRPr/>
          </a:p>
        </p:txBody>
      </p:sp>
      <p:sp>
        <p:nvSpPr>
          <p:cNvPr id="3" name="Content Placeholder 2"/>
          <p:cNvSpPr>
            <a:spLocks noGrp="1"/>
          </p:cNvSpPr>
          <p:nvPr>
            <p:ph idx="1"/>
          </p:nvPr>
        </p:nvSpPr>
        <p:spPr bwMode="auto"/>
        <p:txBody>
          <a:bodyPr/>
          <a:lstStyle/>
          <a:p>
            <a:pPr>
              <a:defRPr/>
            </a:pPr>
            <a:r>
              <a:rPr lang="bg-BG" sz="2600"/>
              <a:t>Какво представлява General Data Protection Regulation (Регламент (ЕС) 2016/679, GDPR)?</a:t>
            </a:r>
            <a:r>
              <a:rPr lang="bg-BG" sz="2500"/>
              <a:t> </a:t>
            </a:r>
            <a:endParaRPr/>
          </a:p>
          <a:p>
            <a:pPr lvl="1">
              <a:defRPr/>
            </a:pPr>
            <a:r>
              <a:rPr lang="bg-BG" sz="2100"/>
              <a:t>Общ регламент (задължителни правила) за защита на данните на физическите лица, който обединява законите за поверителност на данните в целия Европейски съюз (ЕС). </a:t>
            </a:r>
            <a:endParaRPr/>
          </a:p>
          <a:p>
            <a:pPr lvl="1">
              <a:defRPr/>
            </a:pPr>
            <a:r>
              <a:rPr lang="bg-BG" sz="2100"/>
              <a:t>Одобрен от Европейския парламент на 14 Април 2016 г. и е в сила от 25 май 2018 г.</a:t>
            </a:r>
            <a:endParaRPr/>
          </a:p>
          <a:p>
            <a:pPr lvl="1">
              <a:defRPr/>
            </a:pPr>
            <a:r>
              <a:rPr lang="bg-BG" sz="2100"/>
              <a:t>Прилага се за всички организации, които обработват и съхраняват лични данни.</a:t>
            </a:r>
            <a:endParaRPr/>
          </a:p>
          <a:p>
            <a:pPr lvl="1">
              <a:defRPr/>
            </a:pPr>
            <a:r>
              <a:rPr lang="bg-BG" sz="2100"/>
              <a:t>Предоставя правна рамка за запазване на личните данни на всеки, като изисква от компаниите да разполагат със стабилни процеси за обработка и съхранение на лична информация.</a:t>
            </a:r>
            <a:endParaRPr/>
          </a:p>
          <a:p>
            <a:pPr lvl="1">
              <a:defRPr/>
            </a:pPr>
            <a:r>
              <a:rPr lang="bg-BG" sz="2100"/>
              <a:t>Определя правилата по отношение на свободното движение на лични данни в рамките на Европейския съюз.</a:t>
            </a:r>
            <a:endParaRPr/>
          </a:p>
          <a:p>
            <a:pPr lvl="1">
              <a:defRPr/>
            </a:pPr>
            <a:r>
              <a:rPr lang="bg-BG" sz="2100"/>
              <a:t>Предоставя на хората по-голям контрол върху личната им информация, всеки има право да даде съгласие за обработване на личните му данни за една или повече конкретни цели, както и по всяко време да оттегли това си съгласие.</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Базови концепции за GDPR - 2</a:t>
            </a:r>
            <a:endParaRPr/>
          </a:p>
        </p:txBody>
      </p:sp>
      <p:sp>
        <p:nvSpPr>
          <p:cNvPr id="3" name="Content Placeholder 2"/>
          <p:cNvSpPr>
            <a:spLocks noGrp="1"/>
          </p:cNvSpPr>
          <p:nvPr>
            <p:ph idx="1"/>
          </p:nvPr>
        </p:nvSpPr>
        <p:spPr bwMode="auto"/>
        <p:txBody>
          <a:bodyPr/>
          <a:lstStyle/>
          <a:p>
            <a:pPr>
              <a:defRPr/>
            </a:pPr>
            <a:r>
              <a:rPr lang="bg-BG"/>
              <a:t>Принципи, свързани с обработването на лични данни:</a:t>
            </a:r>
            <a:endParaRPr/>
          </a:p>
          <a:p>
            <a:pPr lvl="1">
              <a:defRPr/>
            </a:pPr>
            <a:r>
              <a:rPr lang="bg-BG"/>
              <a:t>Обработват се законосъобразно, добросъвестно и по прозрачен начин по отношение на субекта на данните (физическото лице, на което са данните), т.е трябва да бъдете информирани какво да очаквате, когато обработват Вашите лични данни.</a:t>
            </a:r>
            <a:endParaRPr/>
          </a:p>
          <a:p>
            <a:pPr lvl="1">
              <a:defRPr/>
            </a:pPr>
            <a:r>
              <a:rPr lang="bg-BG"/>
              <a:t>Събирани за конкретни, изрично указани и легитимни цели и не се обработват по-нататък по начин, несъвместим с тези цели.</a:t>
            </a:r>
            <a:endParaRPr/>
          </a:p>
          <a:p>
            <a:pPr lvl="1">
              <a:defRPr/>
            </a:pPr>
            <a:r>
              <a:rPr lang="bg-BG"/>
              <a:t>Подходящи, свързани с и ограничени до необходимото, във връзка с целите, за които се обработват („свеждане на данните до минимум“).</a:t>
            </a:r>
            <a:endParaRPr/>
          </a:p>
          <a:p>
            <a:pPr lvl="1">
              <a:defRPr/>
            </a:pPr>
            <a:r>
              <a:rPr lang="bg-BG"/>
              <a:t>Точни и при необходимост да бъдат поддържани в актуален вид.</a:t>
            </a:r>
            <a:endParaRPr/>
          </a:p>
          <a:p>
            <a:pPr lvl="1">
              <a:defRPr/>
            </a:pPr>
            <a:r>
              <a:rPr lang="bg-BG"/>
              <a:t>Съхранявани във форма, която да позволява идентифицирането на субекта на данните за период, не по-дълъг от необходимото за целите, за които се обработват личните данни.</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Базови концепции за GDPR - 3</a:t>
            </a:r>
            <a:endParaRPr/>
          </a:p>
        </p:txBody>
      </p:sp>
      <p:sp>
        <p:nvSpPr>
          <p:cNvPr id="3" name="Content Placeholder 2"/>
          <p:cNvSpPr>
            <a:spLocks noGrp="1"/>
          </p:cNvSpPr>
          <p:nvPr>
            <p:ph idx="1"/>
          </p:nvPr>
        </p:nvSpPr>
        <p:spPr bwMode="auto"/>
        <p:txBody>
          <a:bodyPr/>
          <a:lstStyle/>
          <a:p>
            <a:pPr>
              <a:defRPr/>
            </a:pPr>
            <a:r>
              <a:rPr lang="bg-BG"/>
              <a:t>Принципи, свързани с обработването на лични данни: (продължение)</a:t>
            </a:r>
            <a:endParaRPr/>
          </a:p>
          <a:p>
            <a:pPr lvl="1">
              <a:defRPr/>
            </a:pPr>
            <a:r>
              <a:rPr lang="bg-BG"/>
              <a:t>Обработвани по начин, който гарантира подходящо ниво на сигурност на личните данни, включително защита срещу неразрешено или незаконосъобразно обработване и срещу случайна загуба, унищожаване или повреждане, като се прилагат подходящи технически или организационни мерки („цялостност и поверителност“).</a:t>
            </a:r>
            <a:endParaRPr/>
          </a:p>
          <a:p>
            <a:pPr>
              <a:defRPr/>
            </a:pPr>
            <a:r>
              <a:rPr lang="bg-BG"/>
              <a:t>Администраторът на данни определя целите и средствата за обработването на лични данни, носи отговорност и е в състояние да докаже спазването на принципите („отчетност“).</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0" name="Title 29"/>
          <p:cNvSpPr>
            <a:spLocks noGrp="1"/>
          </p:cNvSpPr>
          <p:nvPr>
            <p:ph type="title"/>
          </p:nvPr>
        </p:nvSpPr>
        <p:spPr bwMode="auto"/>
        <p:txBody>
          <a:bodyPr/>
          <a:lstStyle/>
          <a:p>
            <a:pPr>
              <a:spcAft>
                <a:spcPts val="0"/>
              </a:spcAft>
              <a:defRPr/>
            </a:pPr>
            <a:r>
              <a:rPr lang="bg-BG"/>
              <a:t>Киберсигурност</a:t>
            </a:r>
            <a:endParaRPr/>
          </a:p>
        </p:txBody>
      </p:sp>
      <p:sp>
        <p:nvSpPr>
          <p:cNvPr id="12291" name="Content Placeholder 30"/>
          <p:cNvSpPr>
            <a:spLocks noGrp="1"/>
          </p:cNvSpPr>
          <p:nvPr>
            <p:ph idx="1"/>
          </p:nvPr>
        </p:nvSpPr>
        <p:spPr bwMode="auto"/>
        <p:txBody>
          <a:bodyPr/>
          <a:lstStyle/>
          <a:p>
            <a:pPr>
              <a:defRPr/>
            </a:pPr>
            <a:r>
              <a:rPr lang="bg-BG"/>
              <a:t>Какво е киберсигурност?</a:t>
            </a:r>
            <a:endParaRPr/>
          </a:p>
          <a:p>
            <a:pPr lvl="1">
              <a:defRPr/>
            </a:pPr>
            <a:r>
              <a:rPr lang="bg-BG"/>
              <a:t>Киберсигурността е непрекъснатото усилие за защита на лица, организации и правителства от цифрови атаки чрез защита на мрежови системи и данни от неоторизирано използване или увреждане.</a:t>
            </a:r>
            <a:endParaRPr/>
          </a:p>
          <a:p>
            <a:pPr lvl="1">
              <a:defRPr/>
            </a:pPr>
            <a:r>
              <a:rPr lang="bg-BG"/>
              <a:t>Нива на защита:</a:t>
            </a:r>
            <a:endParaRPr/>
          </a:p>
          <a:p>
            <a:pPr lvl="2">
              <a:defRPr/>
            </a:pPr>
            <a:r>
              <a:rPr lang="bg-BG" sz="2200"/>
              <a:t>Лично ниво - трябва да защитите Вашата самоличност, Вашите данни и Вашите компютърни устройства.</a:t>
            </a:r>
            <a:endParaRPr/>
          </a:p>
          <a:p>
            <a:pPr lvl="2">
              <a:defRPr/>
            </a:pPr>
            <a:r>
              <a:rPr lang="bg-BG" sz="2200"/>
              <a:t>Организационно ниво - отговорност на всеки да защитава репутацията, данните и клиентите на дадена организация.</a:t>
            </a:r>
            <a:endParaRPr/>
          </a:p>
          <a:p>
            <a:pPr lvl="2">
              <a:defRPr/>
            </a:pPr>
            <a:r>
              <a:rPr lang="bg-BG" sz="2200"/>
              <a:t>Правителствено ниво - цифровата информация се събира и споделя, така нейната защита става още по-важна на правителствено ниво, където националната сигурност, икономическата стабилност и безопасността и благосъстоянието на гражданите са застрашени.</a:t>
            </a:r>
            <a:endParaRPr/>
          </a:p>
        </p:txBody>
      </p:sp>
      <p:sp>
        <p:nvSpPr>
          <p:cNvPr id="10" name="Footer Placeholder 9"/>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Правила за защита и управление на 	личните данни</a:t>
            </a:r>
            <a:endParaRPr/>
          </a:p>
        </p:txBody>
      </p:sp>
      <p:sp>
        <p:nvSpPr>
          <p:cNvPr id="3" name="Content Placeholder 2"/>
          <p:cNvSpPr>
            <a:spLocks noGrp="1"/>
          </p:cNvSpPr>
          <p:nvPr>
            <p:ph idx="1"/>
          </p:nvPr>
        </p:nvSpPr>
        <p:spPr bwMode="auto"/>
        <p:txBody>
          <a:bodyPr/>
          <a:lstStyle/>
          <a:p>
            <a:pPr>
              <a:defRPr/>
            </a:pPr>
            <a:r>
              <a:rPr lang="bg-BG"/>
              <a:t>Споделяйте личните си данни само с познати хора или при необходимост.</a:t>
            </a:r>
            <a:endParaRPr/>
          </a:p>
          <a:p>
            <a:pPr>
              <a:defRPr/>
            </a:pPr>
            <a:r>
              <a:rPr lang="bg-BG"/>
              <a:t>Не споделяйте повече лични данни от необходимото.</a:t>
            </a:r>
            <a:endParaRPr/>
          </a:p>
          <a:p>
            <a:pPr>
              <a:defRPr/>
            </a:pPr>
            <a:r>
              <a:rPr lang="bg-BG"/>
              <a:t>Винаги се интересувайте ЗАЩО искат Вашите лични данни и ИМАТ ЛИ ПРАВО да ги искат. Не предоставяйте личните си данни без предварително да сте наясно кой и с каква цел ги изисква.</a:t>
            </a:r>
            <a:endParaRPr/>
          </a:p>
          <a:p>
            <a:pPr>
              <a:defRPr/>
            </a:pPr>
            <a:r>
              <a:rPr lang="bg-BG"/>
              <a:t>Винаги бъдете бдителни, когато предоставяте лична информация електронно – в уеб сайтове, през електронна поща или в социални медии.</a:t>
            </a:r>
            <a:endParaRPr/>
          </a:p>
          <a:p>
            <a:pPr>
              <a:defRPr/>
            </a:pPr>
            <a:r>
              <a:rPr lang="bg-BG"/>
              <a:t>Не разпространявайте чужди лични данни, без разрешение или без необходимост.</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Правила за защита и управление на 	личните данни - 2</a:t>
            </a:r>
            <a:endParaRPr/>
          </a:p>
        </p:txBody>
      </p:sp>
      <p:sp>
        <p:nvSpPr>
          <p:cNvPr id="3" name="Content Placeholder 2"/>
          <p:cNvSpPr>
            <a:spLocks noGrp="1"/>
          </p:cNvSpPr>
          <p:nvPr>
            <p:ph idx="1"/>
          </p:nvPr>
        </p:nvSpPr>
        <p:spPr bwMode="auto"/>
        <p:txBody>
          <a:bodyPr/>
          <a:lstStyle/>
          <a:p>
            <a:pPr>
              <a:defRPr/>
            </a:pPr>
            <a:r>
              <a:rPr lang="bg-BG"/>
              <a:t>Не запазвайте паролите си за потребителски профили в браузърите на никакви устройства, особено на обществени такива.</a:t>
            </a:r>
            <a:endParaRPr/>
          </a:p>
          <a:p>
            <a:pPr>
              <a:defRPr/>
            </a:pPr>
            <a:r>
              <a:rPr lang="bg-BG"/>
              <a:t>Заключвайте електронните си устройства по сигурен начин (код, сложна парола или пръстов отпечатък), за да не могат други хора да ги използват без Вашето съгласие. </a:t>
            </a:r>
            <a:endParaRPr/>
          </a:p>
          <a:p>
            <a:pPr>
              <a:defRPr/>
            </a:pPr>
            <a:r>
              <a:rPr lang="bg-BG"/>
              <a:t>Проверявайте редовно кредитните си отчети и незабавно докладвайте всяка невярна информация, като молби за кредит, които не сте инициирали или покупки с вашите кредитни карти, които не сте направили.</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Правила за защита и управление на 	личните данни - 3</a:t>
            </a:r>
            <a:endParaRPr/>
          </a:p>
        </p:txBody>
      </p:sp>
      <p:sp>
        <p:nvSpPr>
          <p:cNvPr id="3" name="Content Placeholder 2"/>
          <p:cNvSpPr>
            <a:spLocks noGrp="1"/>
          </p:cNvSpPr>
          <p:nvPr>
            <p:ph idx="1"/>
          </p:nvPr>
        </p:nvSpPr>
        <p:spPr bwMode="auto"/>
        <p:txBody>
          <a:bodyPr/>
          <a:lstStyle/>
          <a:p>
            <a:pPr>
              <a:defRPr/>
            </a:pPr>
            <a:r>
              <a:rPr lang="bg-BG"/>
              <a:t>Основни правила за защита на Вашата онлайн самоличност:</a:t>
            </a:r>
            <a:endParaRPr/>
          </a:p>
          <a:p>
            <a:pPr lvl="1">
              <a:defRPr/>
            </a:pPr>
            <a:r>
              <a:rPr lang="bg-BG"/>
              <a:t>Потребителско име – </a:t>
            </a:r>
            <a:r>
              <a:rPr lang="bg-BG" sz="2000"/>
              <a:t>При избора на потребителско име за Вашия профил, е важно да не разкривате лична информация. Трябва да е нещо подходящо и уважително, но без да подсказва директно кой сте Вие, тъй като това може да Ви направи лесна мишена за киберпрестъпления или да привлече нежелано внимание.</a:t>
            </a:r>
            <a:endParaRPr/>
          </a:p>
          <a:p>
            <a:pPr lvl="2">
              <a:defRPr/>
            </a:pPr>
            <a:r>
              <a:rPr lang="bg-BG" sz="2000"/>
              <a:t>Съвети, които да ви помогнат да генерирате Вашето потребителско име:</a:t>
            </a:r>
            <a:endParaRPr/>
          </a:p>
          <a:p>
            <a:pPr lvl="3">
              <a:defRPr/>
            </a:pPr>
            <a:r>
              <a:rPr lang="bg-BG" sz="2000"/>
              <a:t>Не използвайте пълното си име или части от адреса или телефонния си номер.</a:t>
            </a:r>
            <a:endParaRPr/>
          </a:p>
          <a:p>
            <a:pPr lvl="3">
              <a:defRPr/>
            </a:pPr>
            <a:r>
              <a:rPr lang="bg-BG" sz="2000"/>
              <a:t>Не използвайте потребителското си име, което използвате за имейл (електронна поща).</a:t>
            </a:r>
            <a:endParaRPr/>
          </a:p>
          <a:p>
            <a:pPr lvl="3">
              <a:defRPr/>
            </a:pPr>
            <a:r>
              <a:rPr lang="bg-BG" sz="2000"/>
              <a:t>Не използвайте една и съща комбинация от потребителско име и парола, особено при финансови сметки. Ако го направите, това Ви прави по-лесни за проследяване.</a:t>
            </a:r>
            <a:endParaRPr/>
          </a:p>
          <a:p>
            <a:pPr lvl="3">
              <a:defRPr/>
            </a:pPr>
            <a:r>
              <a:rPr lang="bg-BG" sz="2000"/>
              <a:t>Не избирайте потребителско име, което дава указания за вашите пароли, като поредица от цифри/букви или първата част на фраза от две части или отдела, в който работите (например: Ако отделът е Информационни технологии, популярно съкращение е - ИТ).</a:t>
            </a:r>
            <a:endParaRPr/>
          </a:p>
          <a:p>
            <a:pPr lvl="3">
              <a:defRPr/>
            </a:pPr>
            <a:r>
              <a:rPr lang="bg-BG" sz="2000"/>
              <a:t>Изберете потребителско име, което е подходящо за типа акаунт, т.е. личен, социален или бизнес.</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Правила за защита и управление на 	личните данни - 4</a:t>
            </a:r>
            <a:endParaRPr/>
          </a:p>
        </p:txBody>
      </p:sp>
      <p:sp>
        <p:nvSpPr>
          <p:cNvPr id="3" name="Content Placeholder 2"/>
          <p:cNvSpPr>
            <a:spLocks noGrp="1"/>
          </p:cNvSpPr>
          <p:nvPr>
            <p:ph idx="1"/>
          </p:nvPr>
        </p:nvSpPr>
        <p:spPr bwMode="auto"/>
        <p:txBody>
          <a:bodyPr/>
          <a:lstStyle/>
          <a:p>
            <a:pPr lvl="1">
              <a:defRPr/>
            </a:pPr>
            <a:r>
              <a:rPr lang="bg-BG"/>
              <a:t>Парола</a:t>
            </a:r>
            <a:endParaRPr/>
          </a:p>
          <a:p>
            <a:pPr lvl="2">
              <a:defRPr/>
            </a:pPr>
            <a:r>
              <a:rPr lang="bg-BG"/>
              <a:t>Съставяйте сложни пароли и не ги споделяйте с никого. </a:t>
            </a:r>
            <a:endParaRPr/>
          </a:p>
          <a:p>
            <a:pPr lvl="2">
              <a:defRPr/>
            </a:pPr>
            <a:r>
              <a:rPr lang="bg-BG"/>
              <a:t>Не използвайте едни и същи пароли за различните си профили и в различни уеб сайтове и системи.</a:t>
            </a:r>
            <a:endParaRPr/>
          </a:p>
          <a:p>
            <a:pPr lvl="1">
              <a:defRPr/>
            </a:pPr>
            <a:r>
              <a:rPr lang="bg-BG"/>
              <a:t>Защитете електронната си поща по подходящ и сигурен начин</a:t>
            </a:r>
            <a:endParaRPr/>
          </a:p>
          <a:p>
            <a:pPr lvl="2">
              <a:defRPr/>
            </a:pPr>
            <a:r>
              <a:rPr lang="bg-BG"/>
              <a:t>Добре изберете потребителското.</a:t>
            </a:r>
            <a:endParaRPr/>
          </a:p>
          <a:p>
            <a:pPr lvl="2">
              <a:defRPr/>
            </a:pPr>
            <a:r>
              <a:rPr lang="bg-BG"/>
              <a:t>Съставете силна парола. </a:t>
            </a:r>
            <a:endParaRPr/>
          </a:p>
          <a:p>
            <a:pPr lvl="2">
              <a:defRPr/>
            </a:pPr>
            <a:r>
              <a:rPr lang="bg-BG"/>
              <a:t>Използвайте двуфакторна автентикация (удостоверяване). </a:t>
            </a:r>
            <a:endParaRPr/>
          </a:p>
          <a:p>
            <a:pPr lvl="2">
              <a:defRPr/>
            </a:pPr>
            <a:r>
              <a:rPr lang="bg-BG"/>
              <a:t>Бъдете бдителни към съобщенията, които получавате и не отговаряйте на съмнителни такива. </a:t>
            </a:r>
            <a:endParaRPr/>
          </a:p>
          <a:p>
            <a:pPr marL="200025" lvl="1" indent="0">
              <a:spcBef>
                <a:spcPts val="1200"/>
              </a:spcBef>
              <a:buNone/>
              <a:defRPr/>
            </a:pPr>
            <a:r>
              <a:rPr lang="bg-BG"/>
              <a:t>Подобни са правилата за различните системи, които използвате, профили към търговци в Интернет, социални мрежи, устройствата, който използвате.</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Какво ще научите</a:t>
            </a:r>
            <a:endParaRPr/>
          </a:p>
        </p:txBody>
      </p:sp>
      <p:sp>
        <p:nvSpPr>
          <p:cNvPr id="3" name="Content Placeholder 2"/>
          <p:cNvSpPr>
            <a:spLocks noGrp="1"/>
          </p:cNvSpPr>
          <p:nvPr>
            <p:ph idx="1"/>
          </p:nvPr>
        </p:nvSpPr>
        <p:spPr bwMode="auto"/>
        <p:txBody>
          <a:bodyPr/>
          <a:lstStyle/>
          <a:p>
            <a:pPr>
              <a:defRPr/>
            </a:pPr>
            <a:r>
              <a:rPr lang="bg-BG"/>
              <a:t>Да разпознавате личните си данни.</a:t>
            </a:r>
            <a:endParaRPr/>
          </a:p>
          <a:p>
            <a:pPr>
              <a:defRPr/>
            </a:pPr>
            <a:r>
              <a:rPr lang="bg-BG"/>
              <a:t>Да разпознавате потенциалните рискове и заплахи.</a:t>
            </a:r>
            <a:endParaRPr/>
          </a:p>
          <a:p>
            <a:pPr>
              <a:defRPr/>
            </a:pPr>
            <a:r>
              <a:rPr lang="bg-BG"/>
              <a:t>Да разбирате какво е GDPR и познавате базовите му концепции.</a:t>
            </a:r>
            <a:endParaRPr/>
          </a:p>
          <a:p>
            <a:pPr>
              <a:defRPr/>
            </a:pPr>
            <a:r>
              <a:rPr lang="bg-BG"/>
              <a:t>Да познавате правилата за защита и управление на личните си данни.</a:t>
            </a:r>
            <a:endParaRPr/>
          </a:p>
          <a:p>
            <a:pPr>
              <a:defRPr/>
            </a:pPr>
            <a:r>
              <a:rPr lang="bg-BG"/>
              <a:t>Ще добиете умение да спазвате правилата за защита на личните си данни.</a:t>
            </a:r>
            <a:endParaRPr/>
          </a:p>
          <a:p>
            <a:pPr>
              <a:defRPr/>
            </a:pPr>
            <a:r>
              <a:rPr lang="bg-BG"/>
              <a:t>Ще можете да разпознавате рисково поведение с лични данни.</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Рисково поведение с лични данни </a:t>
            </a:r>
            <a:endParaRPr/>
          </a:p>
        </p:txBody>
      </p:sp>
      <p:sp>
        <p:nvSpPr>
          <p:cNvPr id="3" name="Content Placeholder 2"/>
          <p:cNvSpPr>
            <a:spLocks noGrp="1"/>
          </p:cNvSpPr>
          <p:nvPr>
            <p:ph idx="1"/>
          </p:nvPr>
        </p:nvSpPr>
        <p:spPr bwMode="auto"/>
        <p:txBody>
          <a:bodyPr/>
          <a:lstStyle/>
          <a:p>
            <a:pPr lvl="1">
              <a:defRPr/>
            </a:pPr>
            <a:r>
              <a:rPr lang="bg-BG"/>
              <a:t>Индикатори за фишинг (phishing) измама:</a:t>
            </a:r>
            <a:endParaRPr/>
          </a:p>
          <a:p>
            <a:pPr lvl="2">
              <a:defRPr/>
            </a:pPr>
            <a:r>
              <a:rPr lang="bg-BG" sz="2000"/>
              <a:t>Електронна поща</a:t>
            </a:r>
            <a:endParaRPr/>
          </a:p>
          <a:p>
            <a:pPr lvl="3">
              <a:defRPr/>
            </a:pPr>
            <a:r>
              <a:rPr lang="bg-BG"/>
              <a:t>Неофициални имейл адреси на организации или непознат изпращач.</a:t>
            </a:r>
            <a:endParaRPr/>
          </a:p>
          <a:p>
            <a:pPr lvl="3">
              <a:defRPr/>
            </a:pPr>
            <a:r>
              <a:rPr lang="bg-BG"/>
              <a:t>Общи поздрави или липса на такива, т.е. не е лично обръщение към Вас.</a:t>
            </a:r>
            <a:endParaRPr/>
          </a:p>
          <a:p>
            <a:pPr lvl="3">
              <a:defRPr/>
            </a:pPr>
            <a:r>
              <a:rPr lang="bg-BG"/>
              <a:t>Правописни/пунктуационни грешки, лош език.</a:t>
            </a:r>
            <a:endParaRPr/>
          </a:p>
          <a:p>
            <a:pPr lvl="3">
              <a:defRPr/>
            </a:pPr>
            <a:r>
              <a:rPr lang="bg-BG"/>
              <a:t>Приканване за изпращане на лична информация и заплахи, в случай, че не го направите.</a:t>
            </a:r>
            <a:endParaRPr/>
          </a:p>
          <a:p>
            <a:pPr lvl="3">
              <a:defRPr/>
            </a:pPr>
            <a:r>
              <a:rPr lang="bg-BG"/>
              <a:t>Подвеждащи хипервръзки към непознати уеб страници или чрез изображения.</a:t>
            </a:r>
            <a:endParaRPr/>
          </a:p>
          <a:p>
            <a:pPr lvl="2">
              <a:defRPr/>
            </a:pPr>
            <a:r>
              <a:rPr lang="bg-BG" sz="2000"/>
              <a:t>Фалшиви уеб сайтове</a:t>
            </a:r>
            <a:endParaRPr/>
          </a:p>
          <a:p>
            <a:pPr lvl="3">
              <a:defRPr/>
            </a:pPr>
            <a:r>
              <a:rPr lang="bg-BG"/>
              <a:t>Най-често URL адресът на сайта, не отговаря на името му.</a:t>
            </a:r>
            <a:endParaRPr/>
          </a:p>
          <a:p>
            <a:pPr lvl="3">
              <a:defRPr/>
            </a:pPr>
            <a:r>
              <a:rPr lang="bg-BG"/>
              <a:t>Логото прилича, но има различия в детайлите или е поставено на не обичайно място. </a:t>
            </a:r>
            <a:endParaRPr/>
          </a:p>
          <a:p>
            <a:pPr lvl="3">
              <a:defRPr/>
            </a:pPr>
            <a:r>
              <a:rPr lang="bg-BG"/>
              <a:t>Обикновено Ви предлагат да подобрят нещо за Вас, ако изпратите определени данни и присъства предупреждение какво ще се случаи, ако не го направите.</a:t>
            </a:r>
            <a:endParaRPr/>
          </a:p>
          <a:p>
            <a:pPr lvl="2">
              <a:defRPr/>
            </a:pPr>
            <a:r>
              <a:rPr lang="bg-BG" sz="2000"/>
              <a:t>Нежелана поща (спам, spam) </a:t>
            </a:r>
            <a:r>
              <a:rPr lang="bg-BG"/>
              <a:t>– получаване на прекомерно количество съобщения с рекламно съдържание.</a:t>
            </a:r>
            <a:endParaRPr lang="bg-BG" sz="2800"/>
          </a:p>
          <a:p>
            <a:pPr marL="200025" lvl="1" indent="0">
              <a:buNone/>
              <a:defRPr/>
            </a:pPr>
            <a:r>
              <a:rPr lang="bg-BG" sz="1800"/>
              <a:t>За нарушение на правата Ви, свързани с лични данни, се грижи Комисията за защита на личните данни (КЗЛД).</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0" name="Title 29"/>
          <p:cNvSpPr>
            <a:spLocks noGrp="1"/>
          </p:cNvSpPr>
          <p:nvPr>
            <p:ph type="title"/>
          </p:nvPr>
        </p:nvSpPr>
        <p:spPr bwMode="auto"/>
        <p:txBody>
          <a:bodyPr/>
          <a:lstStyle/>
          <a:p>
            <a:pPr>
              <a:spcAft>
                <a:spcPts val="0"/>
              </a:spcAft>
              <a:defRPr/>
            </a:pPr>
            <a:r>
              <a:rPr lang="bg-BG"/>
              <a:t>Практическа задача 1. Лични данни</a:t>
            </a:r>
            <a:endParaRPr/>
          </a:p>
        </p:txBody>
      </p:sp>
      <p:sp>
        <p:nvSpPr>
          <p:cNvPr id="12291" name="Content Placeholder 30"/>
          <p:cNvSpPr>
            <a:spLocks noGrp="1"/>
          </p:cNvSpPr>
          <p:nvPr>
            <p:ph idx="1"/>
          </p:nvPr>
        </p:nvSpPr>
        <p:spPr bwMode="auto"/>
        <p:txBody>
          <a:bodyPr/>
          <a:lstStyle/>
          <a:p>
            <a:pPr>
              <a:defRPr/>
            </a:pPr>
            <a:r>
              <a:rPr lang="bg-BG"/>
              <a:t>Онлайн самоличност</a:t>
            </a:r>
            <a:endParaRPr/>
          </a:p>
          <a:p>
            <a:pPr lvl="1">
              <a:defRPr/>
            </a:pPr>
            <a:r>
              <a:rPr lang="bg-BG"/>
              <a:t>Георги Иванов е Вашият нов колега от отдел Информационни технологии (ИТ).    Той трябва да си създаде потребителско име, което да използва за вход на служебния си компютър. Георги Ви показва няколко варианта, които е измислил и  иска Вашия съвет.</a:t>
            </a:r>
            <a:endParaRPr/>
          </a:p>
          <a:p>
            <a:pPr marL="200025" lvl="1" indent="0">
              <a:buNone/>
              <a:defRPr/>
            </a:pPr>
            <a:r>
              <a:rPr lang="bg-BG"/>
              <a:t>Кое потребителско име ще го посъветвате да избере ? (Изберете две) </a:t>
            </a:r>
            <a:endParaRPr/>
          </a:p>
          <a:p>
            <a:pPr lvl="3">
              <a:buFont typeface="Wingdings"/>
              <a:buChar char="q"/>
              <a:defRPr/>
            </a:pPr>
            <a:r>
              <a:rPr lang="bg-BG"/>
              <a:t>	georgi.ivanov</a:t>
            </a:r>
            <a:endParaRPr/>
          </a:p>
          <a:p>
            <a:pPr lvl="3">
              <a:buFont typeface="Wingdings"/>
              <a:buChar char="q"/>
              <a:defRPr/>
            </a:pPr>
            <a:r>
              <a:rPr lang="bg-BG"/>
              <a:t>	givanov1996</a:t>
            </a:r>
            <a:endParaRPr/>
          </a:p>
          <a:p>
            <a:pPr lvl="3">
              <a:buFont typeface="Wingdings"/>
              <a:buChar char="q"/>
              <a:defRPr/>
            </a:pPr>
            <a:r>
              <a:rPr lang="bg-BG"/>
              <a:t>	givanov.IT</a:t>
            </a:r>
            <a:endParaRPr/>
          </a:p>
          <a:p>
            <a:pPr lvl="3">
              <a:buFont typeface="Wingdings"/>
              <a:buChar char="q"/>
              <a:defRPr/>
            </a:pPr>
            <a:r>
              <a:rPr lang="bg-BG"/>
              <a:t>	g.ivanov12</a:t>
            </a:r>
            <a:endParaRPr/>
          </a:p>
          <a:p>
            <a:pPr lvl="3">
              <a:buFont typeface="Wingdings"/>
              <a:buChar char="q"/>
              <a:defRPr/>
            </a:pPr>
            <a:r>
              <a:rPr lang="bg-BG"/>
              <a:t>	givanov</a:t>
            </a:r>
            <a:endParaRPr/>
          </a:p>
        </p:txBody>
      </p:sp>
      <p:sp>
        <p:nvSpPr>
          <p:cNvPr id="10" name="Footer Placeholder 9"/>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0" name="Title 29"/>
          <p:cNvSpPr>
            <a:spLocks noGrp="1"/>
          </p:cNvSpPr>
          <p:nvPr>
            <p:ph type="title"/>
          </p:nvPr>
        </p:nvSpPr>
        <p:spPr bwMode="auto"/>
        <p:txBody>
          <a:bodyPr/>
          <a:lstStyle/>
          <a:p>
            <a:pPr>
              <a:spcAft>
                <a:spcPts val="0"/>
              </a:spcAft>
              <a:defRPr/>
            </a:pPr>
            <a:r>
              <a:rPr lang="bg-BG"/>
              <a:t>Практическа задача 2. GDPR</a:t>
            </a:r>
            <a:endParaRPr/>
          </a:p>
        </p:txBody>
      </p:sp>
      <p:sp>
        <p:nvSpPr>
          <p:cNvPr id="12291" name="Content Placeholder 30"/>
          <p:cNvSpPr>
            <a:spLocks noGrp="1"/>
          </p:cNvSpPr>
          <p:nvPr>
            <p:ph idx="1"/>
          </p:nvPr>
        </p:nvSpPr>
        <p:spPr bwMode="auto"/>
        <p:txBody>
          <a:bodyPr/>
          <a:lstStyle/>
          <a:p>
            <a:pPr>
              <a:defRPr/>
            </a:pPr>
            <a:r>
              <a:rPr lang="bg-BG"/>
              <a:t>След като се запознаете с документа „Кой може да копира Вашата лична карта“ (https://www.cpdp.bg/?p=element&amp;aid=423), отговорете на следните въпроси:</a:t>
            </a:r>
            <a:endParaRPr/>
          </a:p>
          <a:p>
            <a:pPr lvl="1">
              <a:defRPr/>
            </a:pPr>
            <a:r>
              <a:rPr lang="bg-BG"/>
              <a:t>Имат ли право мобилните оператори да копират личните карти на своите клиенти?</a:t>
            </a:r>
            <a:endParaRPr/>
          </a:p>
          <a:p>
            <a:pPr lvl="1">
              <a:defRPr/>
            </a:pPr>
            <a:r>
              <a:rPr lang="bg-BG"/>
              <a:t>Имат ли право работодателите да копират личните карти на работници/служители при възникване на трудово/служебно правоотношение?</a:t>
            </a:r>
            <a:endParaRPr/>
          </a:p>
          <a:p>
            <a:pPr lvl="1">
              <a:defRPr/>
            </a:pPr>
            <a:r>
              <a:rPr lang="bg-BG"/>
              <a:t>При какви обстоятелства имате право да възразите пред администратора, че не желаете да бъде копирана Вашата лична карта?</a:t>
            </a:r>
            <a:endParaRPr/>
          </a:p>
        </p:txBody>
      </p:sp>
      <p:sp>
        <p:nvSpPr>
          <p:cNvPr id="10" name="Footer Placeholder 9"/>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0" name="Title 29"/>
          <p:cNvSpPr>
            <a:spLocks noGrp="1"/>
          </p:cNvSpPr>
          <p:nvPr>
            <p:ph type="title"/>
          </p:nvPr>
        </p:nvSpPr>
        <p:spPr bwMode="auto"/>
        <p:txBody>
          <a:bodyPr/>
          <a:lstStyle/>
          <a:p>
            <a:pPr>
              <a:spcAft>
                <a:spcPts val="0"/>
              </a:spcAft>
              <a:defRPr/>
            </a:pPr>
            <a:r>
              <a:rPr lang="bg-BG"/>
              <a:t>Практическа задача 3. Правила за защита и управление на личните данни</a:t>
            </a:r>
            <a:endParaRPr/>
          </a:p>
        </p:txBody>
      </p:sp>
      <p:sp>
        <p:nvSpPr>
          <p:cNvPr id="12291" name="Content Placeholder 30"/>
          <p:cNvSpPr>
            <a:spLocks noGrp="1"/>
          </p:cNvSpPr>
          <p:nvPr>
            <p:ph idx="1"/>
          </p:nvPr>
        </p:nvSpPr>
        <p:spPr bwMode="auto"/>
        <p:txBody>
          <a:bodyPr/>
          <a:lstStyle/>
          <a:p>
            <a:pPr marL="0" indent="0">
              <a:buNone/>
              <a:defRPr/>
            </a:pPr>
            <a:r>
              <a:rPr lang="bg-BG"/>
              <a:t>Съставяне на сложна парола</a:t>
            </a:r>
            <a:endParaRPr/>
          </a:p>
          <a:p>
            <a:pPr marL="0" indent="0">
              <a:buNone/>
              <a:defRPr/>
            </a:pPr>
            <a:r>
              <a:rPr lang="bg-BG"/>
              <a:t>1. Потърсете с търсачка в Интернет „изисквания за сложна парола“ и опишете поне четири такива.</a:t>
            </a:r>
            <a:endParaRPr/>
          </a:p>
          <a:p>
            <a:pPr marL="200025" lvl="1" indent="0">
              <a:buNone/>
              <a:defRPr/>
            </a:pPr>
            <a:r>
              <a:rPr lang="bg-BG"/>
              <a:t>1.					4.</a:t>
            </a:r>
            <a:endParaRPr/>
          </a:p>
          <a:p>
            <a:pPr marL="200025" lvl="1" indent="0">
              <a:buNone/>
              <a:defRPr/>
            </a:pPr>
            <a:r>
              <a:rPr lang="bg-BG"/>
              <a:t>2.					5.</a:t>
            </a:r>
            <a:endParaRPr/>
          </a:p>
          <a:p>
            <a:pPr marL="200025" lvl="1" indent="0">
              <a:buNone/>
              <a:defRPr/>
            </a:pPr>
            <a:r>
              <a:rPr lang="bg-BG"/>
              <a:t>3.					….</a:t>
            </a:r>
            <a:endParaRPr/>
          </a:p>
          <a:p>
            <a:pPr marL="0" indent="-92075">
              <a:buNone/>
              <a:defRPr/>
            </a:pPr>
            <a:r>
              <a:rPr lang="bg-BG"/>
              <a:t>2. Създайте примерна сложна парола на база на тези изисквания.</a:t>
            </a:r>
            <a:endParaRPr/>
          </a:p>
          <a:p>
            <a:pPr marL="0" indent="-92075">
              <a:buNone/>
              <a:defRPr/>
            </a:pPr>
            <a:r>
              <a:rPr lang="bg-BG"/>
              <a:t>3. Съществува ли вариант за автоматично генериране на защитена парола? Ако да, какъв е той?</a:t>
            </a:r>
            <a:endParaRPr/>
          </a:p>
        </p:txBody>
      </p:sp>
      <p:sp>
        <p:nvSpPr>
          <p:cNvPr id="10" name="Footer Placeholder 9"/>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0" name="Title 29"/>
          <p:cNvSpPr>
            <a:spLocks noGrp="1"/>
          </p:cNvSpPr>
          <p:nvPr>
            <p:ph type="title"/>
          </p:nvPr>
        </p:nvSpPr>
        <p:spPr bwMode="auto"/>
        <p:txBody>
          <a:bodyPr/>
          <a:lstStyle/>
          <a:p>
            <a:pPr>
              <a:spcAft>
                <a:spcPts val="0"/>
              </a:spcAft>
              <a:defRPr/>
            </a:pPr>
            <a:r>
              <a:rPr lang="bg-BG"/>
              <a:t>Практическа задача 4. Правила за защита и управление на личните данни</a:t>
            </a:r>
            <a:endParaRPr/>
          </a:p>
        </p:txBody>
      </p:sp>
      <p:sp>
        <p:nvSpPr>
          <p:cNvPr id="12291" name="Content Placeholder 30"/>
          <p:cNvSpPr>
            <a:spLocks noGrp="1"/>
          </p:cNvSpPr>
          <p:nvPr>
            <p:ph idx="1"/>
          </p:nvPr>
        </p:nvSpPr>
        <p:spPr bwMode="auto"/>
        <p:txBody>
          <a:bodyPr/>
          <a:lstStyle/>
          <a:p>
            <a:r>
              <a:rPr lang="bg-BG" dirty="0"/>
              <a:t>Защита на уеб базирана електронна поща по подходящ и сигурен начин:</a:t>
            </a:r>
          </a:p>
          <a:p>
            <a:pPr lvl="1"/>
            <a:r>
              <a:rPr lang="bg-BG" dirty="0"/>
              <a:t>Проверете дали използвате възможността на Вашия браузър да запамети паролата Ви и да я въвежда автоматично всеки път когато има нужда? Тъй като това е възможна опасност за Вашата поща, изключете тази опция.</a:t>
            </a:r>
          </a:p>
          <a:p>
            <a:pPr lvl="1"/>
            <a:r>
              <a:rPr lang="bg-BG" dirty="0"/>
              <a:t>Създайте си сложна (сигурна) парола, задайте таен въпрос и неговия отговор.</a:t>
            </a:r>
          </a:p>
          <a:p>
            <a:pPr lvl="1"/>
            <a:r>
              <a:rPr lang="bg-BG" dirty="0"/>
              <a:t>Въведете алтернативен имейл, друг адрес, който може да служи за възстановяване на забравена парола.</a:t>
            </a:r>
          </a:p>
          <a:p>
            <a:pPr lvl="1"/>
            <a:r>
              <a:rPr lang="bg-BG" dirty="0"/>
              <a:t>Настройте защита от нежелана поща (спам)</a:t>
            </a:r>
          </a:p>
          <a:p>
            <a:pPr lvl="1"/>
            <a:r>
              <a:rPr lang="bg-BG" dirty="0"/>
              <a:t>Използвайте двустепенно удостоверяване.</a:t>
            </a:r>
          </a:p>
        </p:txBody>
      </p:sp>
      <p:sp>
        <p:nvSpPr>
          <p:cNvPr id="10" name="Footer Placeholder 9"/>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0" name="Title 29"/>
          <p:cNvSpPr>
            <a:spLocks noGrp="1"/>
          </p:cNvSpPr>
          <p:nvPr>
            <p:ph type="title"/>
          </p:nvPr>
        </p:nvSpPr>
        <p:spPr bwMode="auto"/>
        <p:txBody>
          <a:bodyPr/>
          <a:lstStyle/>
          <a:p>
            <a:pPr>
              <a:spcAft>
                <a:spcPts val="0"/>
              </a:spcAft>
              <a:defRPr/>
            </a:pPr>
            <a:r>
              <a:rPr lang="bg-BG"/>
              <a:t>Практическа задача 5. </a:t>
            </a:r>
            <a:br>
              <a:rPr lang="bg-BG"/>
            </a:br>
            <a:r>
              <a:rPr lang="bg-BG"/>
              <a:t>Рисково поведение с лични данни </a:t>
            </a:r>
            <a:endParaRPr/>
          </a:p>
        </p:txBody>
      </p:sp>
      <p:sp>
        <p:nvSpPr>
          <p:cNvPr id="12291" name="Content Placeholder 30"/>
          <p:cNvSpPr>
            <a:spLocks noGrp="1"/>
          </p:cNvSpPr>
          <p:nvPr>
            <p:ph idx="1"/>
          </p:nvPr>
        </p:nvSpPr>
        <p:spPr bwMode="auto"/>
        <p:txBody>
          <a:bodyPr/>
          <a:lstStyle/>
          <a:p>
            <a:pPr>
              <a:defRPr/>
            </a:pPr>
            <a:r>
              <a:rPr lang="bg-BG" sz="2400"/>
              <a:t>Фишинг имейл</a:t>
            </a:r>
            <a:endParaRPr/>
          </a:p>
          <a:p>
            <a:pPr marL="200025" lvl="1" indent="0">
              <a:buNone/>
              <a:defRPr/>
            </a:pPr>
            <a:r>
              <a:rPr lang="bg-BG" sz="2200"/>
              <a:t>Разгледайте имейла от изображението. </a:t>
            </a:r>
            <a:endParaRPr/>
          </a:p>
          <a:p>
            <a:pPr marL="200025" lvl="1" indent="0">
              <a:buNone/>
              <a:defRPr/>
            </a:pPr>
            <a:r>
              <a:rPr lang="bg-BG" sz="2200"/>
              <a:t>Открийте елементите, които показват, че това всъщност </a:t>
            </a:r>
            <a:endParaRPr/>
          </a:p>
          <a:p>
            <a:pPr marL="200025" lvl="1" indent="0">
              <a:buNone/>
              <a:defRPr/>
            </a:pPr>
            <a:r>
              <a:rPr lang="bg-BG" sz="2200"/>
              <a:t>е фишинг имейл и се обосновете.</a:t>
            </a:r>
            <a:endParaRPr/>
          </a:p>
        </p:txBody>
      </p:sp>
      <p:sp>
        <p:nvSpPr>
          <p:cNvPr id="10" name="Footer Placeholder 9"/>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pic>
        <p:nvPicPr>
          <p:cNvPr id="3" name="Picture 2"/>
          <p:cNvPicPr>
            <a:picLocks noChangeAspect="1"/>
          </p:cNvPicPr>
          <p:nvPr/>
        </p:nvPicPr>
        <p:blipFill>
          <a:blip r:embed="rId2"/>
          <a:stretch/>
        </p:blipFill>
        <p:spPr bwMode="auto">
          <a:xfrm>
            <a:off x="8018584" y="1609724"/>
            <a:ext cx="3907497" cy="4669433"/>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Въпроси за самопроверка</a:t>
            </a:r>
            <a:endParaRPr/>
          </a:p>
        </p:txBody>
      </p:sp>
      <p:sp>
        <p:nvSpPr>
          <p:cNvPr id="3" name="Content Placeholder 2"/>
          <p:cNvSpPr>
            <a:spLocks noGrp="1"/>
          </p:cNvSpPr>
          <p:nvPr>
            <p:ph idx="1"/>
          </p:nvPr>
        </p:nvSpPr>
        <p:spPr bwMode="auto"/>
        <p:txBody>
          <a:bodyPr/>
          <a:lstStyle/>
          <a:p>
            <a:pPr marL="0" indent="0">
              <a:buNone/>
              <a:defRPr/>
            </a:pPr>
            <a:r>
              <a:rPr lang="bg-BG" sz="2000"/>
              <a:t>Въпрос 1:</a:t>
            </a:r>
            <a:endParaRPr/>
          </a:p>
          <a:p>
            <a:pPr marL="384175" lvl="2" indent="0">
              <a:buNone/>
              <a:defRPr/>
            </a:pPr>
            <a:r>
              <a:rPr lang="bg-BG" sz="1600"/>
              <a:t>Коя от следните информации би била класифицирана като лични данни? (Изберете три верни отговора)</a:t>
            </a:r>
            <a:endParaRPr/>
          </a:p>
          <a:p>
            <a:pPr marL="841375" lvl="2" indent="-457200">
              <a:buFont typeface="+mj-lt"/>
              <a:buAutoNum type="alphaUcPeriod"/>
              <a:defRPr/>
            </a:pPr>
            <a:r>
              <a:rPr lang="bg-BG" sz="1600"/>
              <a:t>ЕГН</a:t>
            </a:r>
            <a:endParaRPr/>
          </a:p>
          <a:p>
            <a:pPr marL="841375" lvl="2" indent="-457200">
              <a:buFont typeface="+mj-lt"/>
              <a:buAutoNum type="alphaUcPeriod"/>
              <a:defRPr/>
            </a:pPr>
            <a:r>
              <a:rPr lang="bg-BG" sz="1600"/>
              <a:t>Номер на шофьорска книжка</a:t>
            </a:r>
            <a:endParaRPr/>
          </a:p>
          <a:p>
            <a:pPr marL="841375" lvl="2" indent="-457200">
              <a:buFont typeface="+mj-lt"/>
              <a:buAutoNum type="alphaUcPeriod"/>
              <a:defRPr/>
            </a:pPr>
            <a:r>
              <a:rPr lang="bg-BG" sz="1600"/>
              <a:t>Дата и място на раждане</a:t>
            </a:r>
            <a:endParaRPr/>
          </a:p>
          <a:p>
            <a:pPr marL="841375" lvl="2" indent="-457200">
              <a:buFont typeface="+mj-lt"/>
              <a:buAutoNum type="alphaUcPeriod"/>
              <a:defRPr/>
            </a:pPr>
            <a:r>
              <a:rPr lang="bg-BG" sz="1600"/>
              <a:t>Позиция на заеманата длъжност</a:t>
            </a:r>
            <a:endParaRPr/>
          </a:p>
          <a:p>
            <a:pPr marL="841375" lvl="2" indent="-457200">
              <a:buFont typeface="+mj-lt"/>
              <a:buAutoNum type="alphaUcPeriod"/>
              <a:defRPr/>
            </a:pPr>
            <a:r>
              <a:rPr lang="bg-BG" sz="1600"/>
              <a:t>IP адрес</a:t>
            </a:r>
            <a:endParaRPr/>
          </a:p>
          <a:p>
            <a:pPr marL="200025" lvl="1" indent="0">
              <a:buNone/>
              <a:defRPr/>
            </a:pPr>
            <a:endParaRPr lang="bg-BG" sz="2000"/>
          </a:p>
          <a:p>
            <a:pPr marL="200025" lvl="1" indent="0">
              <a:buNone/>
              <a:defRPr/>
            </a:pPr>
            <a:r>
              <a:rPr lang="bg-BG" sz="2000"/>
              <a:t>Въпрос 2:</a:t>
            </a:r>
            <a:endParaRPr/>
          </a:p>
          <a:p>
            <a:pPr marL="384175" lvl="2" indent="0">
              <a:buNone/>
              <a:defRPr/>
            </a:pPr>
            <a:r>
              <a:rPr lang="bg-BG" sz="1600"/>
              <a:t>Индивидуален потребителски профил в сайт на социална мрежа е пример за                          идентичност.</a:t>
            </a:r>
            <a:endParaRPr/>
          </a:p>
          <a:p>
            <a:pPr marL="200025" lvl="1" indent="0">
              <a:buNone/>
              <a:defRPr/>
            </a:pPr>
            <a:endParaRPr lang="bg-BG" sz="2000"/>
          </a:p>
          <a:p>
            <a:pPr marL="200025" lvl="1" indent="0">
              <a:buNone/>
              <a:defRPr/>
            </a:pPr>
            <a:r>
              <a:rPr lang="bg-BG" sz="2000"/>
              <a:t>Въпрос 3:</a:t>
            </a:r>
            <a:endParaRPr/>
          </a:p>
          <a:p>
            <a:pPr marL="384175" lvl="2" indent="0">
              <a:buNone/>
              <a:defRPr/>
            </a:pPr>
            <a:r>
              <a:rPr lang="bg-BG" sz="1600"/>
              <a:t>Вашият съсед Ви казва, че няма онлайн самоличност, защото няма профил в социалните мрежи, но използва Интернет за браузване и има регистрация в електронен магазин. Прав ли е Вашият съсед?</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Тестови въпроси</a:t>
            </a:r>
            <a:endParaRPr/>
          </a:p>
        </p:txBody>
      </p:sp>
      <p:sp>
        <p:nvSpPr>
          <p:cNvPr id="3" name="Content Placeholder 2"/>
          <p:cNvSpPr>
            <a:spLocks noGrp="1"/>
          </p:cNvSpPr>
          <p:nvPr>
            <p:ph idx="1"/>
          </p:nvPr>
        </p:nvSpPr>
        <p:spPr bwMode="auto"/>
        <p:txBody>
          <a:bodyPr/>
          <a:lstStyle/>
          <a:p>
            <a:pPr marL="0" indent="0">
              <a:buNone/>
              <a:defRPr/>
            </a:pPr>
            <a:r>
              <a:rPr lang="bg-BG" sz="2000"/>
              <a:t>Въпрос 1:</a:t>
            </a:r>
            <a:endParaRPr/>
          </a:p>
          <a:p>
            <a:pPr marL="384175" lvl="2" indent="0">
              <a:buNone/>
              <a:defRPr/>
            </a:pPr>
            <a:r>
              <a:rPr lang="bg-BG" sz="1600"/>
              <a:t>Коя от следните информации би била класифицирана като лични данни? (Изберете три верни отговора)</a:t>
            </a:r>
            <a:endParaRPr/>
          </a:p>
          <a:p>
            <a:pPr marL="841375" lvl="2" indent="-457200">
              <a:buFont typeface="+mj-lt"/>
              <a:buAutoNum type="alphaUcPeriod"/>
              <a:defRPr/>
            </a:pPr>
            <a:r>
              <a:rPr lang="bg-BG" sz="1600"/>
              <a:t>Потребителско име</a:t>
            </a:r>
            <a:endParaRPr/>
          </a:p>
          <a:p>
            <a:pPr marL="841375" lvl="2" indent="-457200">
              <a:buFont typeface="+mj-lt"/>
              <a:buAutoNum type="alphaUcPeriod"/>
              <a:defRPr/>
            </a:pPr>
            <a:r>
              <a:rPr lang="bg-BG" sz="1600"/>
              <a:t>Номер на лична книжка</a:t>
            </a:r>
            <a:endParaRPr/>
          </a:p>
          <a:p>
            <a:pPr marL="841375" lvl="2" indent="-457200">
              <a:buFont typeface="+mj-lt"/>
              <a:buAutoNum type="alphaUcPeriod"/>
              <a:defRPr/>
            </a:pPr>
            <a:r>
              <a:rPr lang="bg-BG" sz="1600"/>
              <a:t>Адрес</a:t>
            </a:r>
            <a:endParaRPr/>
          </a:p>
          <a:p>
            <a:pPr marL="841375" lvl="2" indent="-457200">
              <a:buFont typeface="+mj-lt"/>
              <a:buAutoNum type="alphaUcPeriod"/>
              <a:defRPr/>
            </a:pPr>
            <a:r>
              <a:rPr lang="bg-BG" sz="1600"/>
              <a:t>Позиция на заеманата длъжност</a:t>
            </a:r>
            <a:endParaRPr/>
          </a:p>
          <a:p>
            <a:pPr marL="841375" lvl="2" indent="-457200">
              <a:buFont typeface="+mj-lt"/>
              <a:buAutoNum type="alphaUcPeriod"/>
              <a:defRPr/>
            </a:pPr>
            <a:r>
              <a:rPr lang="bg-BG" sz="1600"/>
              <a:t>IP адрес</a:t>
            </a:r>
            <a:endParaRPr/>
          </a:p>
          <a:p>
            <a:pPr marL="200025" lvl="1" indent="0">
              <a:buNone/>
              <a:defRPr/>
            </a:pPr>
            <a:endParaRPr lang="bg-BG" sz="2000"/>
          </a:p>
          <a:p>
            <a:pPr marL="200025" lvl="1" indent="0">
              <a:buNone/>
              <a:defRPr/>
            </a:pPr>
            <a:r>
              <a:rPr lang="bg-BG" sz="2000"/>
              <a:t>Въпрос 2:</a:t>
            </a:r>
            <a:endParaRPr/>
          </a:p>
          <a:p>
            <a:pPr marL="384175" lvl="2" indent="0">
              <a:buNone/>
              <a:defRPr/>
            </a:pPr>
            <a:r>
              <a:rPr lang="bg-BG" sz="1600"/>
              <a:t>Какви са причините за кражба на лични данни и информация? (Изберете всички верни)</a:t>
            </a:r>
            <a:endParaRPr/>
          </a:p>
          <a:p>
            <a:pPr marL="727075" lvl="2" indent="-342900">
              <a:buFont typeface="+mj-lt"/>
              <a:buAutoNum type="alphaUcPeriod"/>
              <a:defRPr/>
            </a:pPr>
            <a:r>
              <a:rPr lang="bg-BG" sz="1600"/>
              <a:t>Да се използват за маркетингови цели.</a:t>
            </a:r>
            <a:endParaRPr/>
          </a:p>
          <a:p>
            <a:pPr marL="727075" lvl="2" indent="-342900">
              <a:buFont typeface="+mj-lt"/>
              <a:buAutoNum type="alphaUcPeriod"/>
              <a:defRPr/>
            </a:pPr>
            <a:r>
              <a:rPr lang="bg-BG" sz="1600"/>
              <a:t>С цел финансова измама или злоупотреба. </a:t>
            </a:r>
            <a:endParaRPr/>
          </a:p>
          <a:p>
            <a:pPr marL="727075" lvl="2" indent="-342900">
              <a:buFont typeface="+mj-lt"/>
              <a:buAutoNum type="alphaUcPeriod"/>
              <a:defRPr/>
            </a:pPr>
            <a:r>
              <a:rPr lang="bg-BG" sz="1600"/>
              <a:t>Да бъдат продадени на трети страни, които ще ги използват за незаконни цели.</a:t>
            </a:r>
            <a:endParaRPr/>
          </a:p>
          <a:p>
            <a:pPr marL="727075" lvl="2" indent="-342900">
              <a:buFont typeface="+mj-lt"/>
              <a:buAutoNum type="alphaUcPeriod"/>
              <a:defRPr/>
            </a:pPr>
            <a:r>
              <a:rPr lang="bg-BG" sz="1600"/>
              <a:t>С цел откуп.</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Тестови въпроси - 2</a:t>
            </a:r>
            <a:endParaRPr/>
          </a:p>
        </p:txBody>
      </p:sp>
      <p:sp>
        <p:nvSpPr>
          <p:cNvPr id="3" name="Content Placeholder 2"/>
          <p:cNvSpPr>
            <a:spLocks noGrp="1"/>
          </p:cNvSpPr>
          <p:nvPr>
            <p:ph idx="1"/>
          </p:nvPr>
        </p:nvSpPr>
        <p:spPr bwMode="auto"/>
        <p:txBody>
          <a:bodyPr/>
          <a:lstStyle/>
          <a:p>
            <a:pPr marL="0" indent="0">
              <a:buNone/>
              <a:defRPr/>
            </a:pPr>
            <a:r>
              <a:rPr lang="bg-BG" sz="2000"/>
              <a:t>Въпрос 3:</a:t>
            </a:r>
            <a:endParaRPr/>
          </a:p>
          <a:p>
            <a:pPr marL="384175" lvl="2" indent="0">
              <a:buNone/>
              <a:defRPr/>
            </a:pPr>
            <a:r>
              <a:rPr lang="bg-BG" sz="1600"/>
              <a:t>Разгледайте имейла от изображението. </a:t>
            </a:r>
            <a:endParaRPr/>
          </a:p>
          <a:p>
            <a:pPr marL="384175" lvl="2" indent="0">
              <a:buNone/>
              <a:defRPr/>
            </a:pPr>
            <a:r>
              <a:rPr lang="bg-BG" sz="1600"/>
              <a:t>Кое от изброените показват, че това всъщност е фишинг имейл? </a:t>
            </a:r>
            <a:endParaRPr/>
          </a:p>
          <a:p>
            <a:pPr marL="384175" lvl="2" indent="0">
              <a:buNone/>
              <a:defRPr/>
            </a:pPr>
            <a:r>
              <a:rPr lang="bg-BG" sz="1600"/>
              <a:t>(Изберете четири верни отговора):</a:t>
            </a:r>
            <a:endParaRPr/>
          </a:p>
          <a:p>
            <a:pPr marL="727075" lvl="2" indent="-342900">
              <a:buFont typeface="+mj-lt"/>
              <a:buAutoNum type="alphaUcPeriod"/>
              <a:defRPr/>
            </a:pPr>
            <a:r>
              <a:rPr lang="bg-BG" sz="1600"/>
              <a:t>Имейл адреса на подателя</a:t>
            </a:r>
            <a:endParaRPr/>
          </a:p>
          <a:p>
            <a:pPr marL="727075" lvl="2" indent="-342900">
              <a:buFont typeface="+mj-lt"/>
              <a:buAutoNum type="alphaUcPeriod"/>
              <a:defRPr/>
            </a:pPr>
            <a:r>
              <a:rPr lang="bg-BG" sz="1600"/>
              <a:t>Изискването за потвърждение на телефонен номер</a:t>
            </a:r>
            <a:endParaRPr/>
          </a:p>
          <a:p>
            <a:pPr marL="727075" lvl="2" indent="-342900">
              <a:buFont typeface="+mj-lt"/>
              <a:buAutoNum type="alphaUcPeriod"/>
              <a:defRPr/>
            </a:pPr>
            <a:r>
              <a:rPr lang="bg-BG" sz="1600"/>
              <a:t>Наложителността и предупреждението за санкция</a:t>
            </a:r>
            <a:endParaRPr/>
          </a:p>
          <a:p>
            <a:pPr marL="727075" lvl="2" indent="-342900">
              <a:buFont typeface="+mj-lt"/>
              <a:buAutoNum type="alphaUcPeriod"/>
              <a:defRPr/>
            </a:pPr>
            <a:r>
              <a:rPr lang="bg-BG" sz="1600"/>
              <a:t>URL адрес на връзката </a:t>
            </a:r>
            <a:endParaRPr/>
          </a:p>
          <a:p>
            <a:pPr marL="727075" lvl="2" indent="-342900">
              <a:buFont typeface="+mj-lt"/>
              <a:buAutoNum type="alphaUcPeriod"/>
              <a:defRPr/>
            </a:pPr>
            <a:r>
              <a:rPr lang="bg-BG" sz="1600"/>
              <a:t>Графика</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pic>
        <p:nvPicPr>
          <p:cNvPr id="5" name="Picture 4"/>
          <p:cNvPicPr>
            <a:picLocks noChangeAspect="1"/>
          </p:cNvPicPr>
          <p:nvPr/>
        </p:nvPicPr>
        <p:blipFill>
          <a:blip r:embed="rId2"/>
          <a:stretch/>
        </p:blipFill>
        <p:spPr bwMode="auto">
          <a:xfrm>
            <a:off x="8018584" y="1609724"/>
            <a:ext cx="3907497" cy="4669433"/>
          </a:xfrm>
          <a:prstGeom prst="rect">
            <a:avLst/>
          </a:prstGeom>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Използвани източници</a:t>
            </a:r>
            <a:endParaRPr/>
          </a:p>
        </p:txBody>
      </p:sp>
      <p:sp>
        <p:nvSpPr>
          <p:cNvPr id="3" name="Content Placeholder 2"/>
          <p:cNvSpPr>
            <a:spLocks noGrp="1"/>
          </p:cNvSpPr>
          <p:nvPr>
            <p:ph idx="1"/>
          </p:nvPr>
        </p:nvSpPr>
        <p:spPr bwMode="auto"/>
        <p:txBody>
          <a:bodyPr/>
          <a:lstStyle/>
          <a:p>
            <a:pPr>
              <a:defRPr/>
            </a:pPr>
            <a:r>
              <a:rPr lang="bg-BG" sz="1800"/>
              <a:t>Данни, обхванати от правилата на ЕС за защита на данните, включително име, имейл, IP адрес и здравна информация. - </a:t>
            </a:r>
            <a:r>
              <a:rPr lang="bg-BG" sz="1800" u="sng">
                <a:hlinkClick r:id="rId2" tooltip="https://commission.europa.eu/law/law-topic/data-protection/reform/what-personal-data_bg"/>
              </a:rPr>
              <a:t>https://commission.europa.eu/law/law-topic/data-protection/reform/what-personal-data_bg</a:t>
            </a:r>
            <a:endParaRPr lang="bg-BG" sz="1800"/>
          </a:p>
          <a:p>
            <a:pPr>
              <a:defRPr/>
            </a:pPr>
            <a:r>
              <a:rPr lang="bg-BG" sz="1800"/>
              <a:t>General Data Protection Regulation (GDPR) – Official Legal Text - </a:t>
            </a:r>
            <a:r>
              <a:rPr lang="bg-BG" sz="1800" u="sng">
                <a:hlinkClick r:id="rId3" tooltip="https://gdpr-info.eu/"/>
              </a:rPr>
              <a:t>https://gdpr-info.eu/</a:t>
            </a:r>
            <a:endParaRPr lang="bg-BG" sz="1800"/>
          </a:p>
          <a:p>
            <a:pPr>
              <a:defRPr/>
            </a:pPr>
            <a:r>
              <a:rPr lang="bg-BG" sz="1800"/>
              <a:t>GDPR Summary - </a:t>
            </a:r>
            <a:r>
              <a:rPr lang="bg-BG" sz="1800" u="sng">
                <a:hlinkClick r:id="rId4" tooltip="https://www.gdprsummary.com/"/>
              </a:rPr>
              <a:t>https://www.gdprsummary.com</a:t>
            </a:r>
            <a:endParaRPr lang="bg-BG" sz="1800"/>
          </a:p>
          <a:p>
            <a:pPr>
              <a:defRPr/>
            </a:pPr>
            <a:r>
              <a:rPr lang="bg-BG" sz="1800"/>
              <a:t>Член 5. Принципи, свързани с обработването на лични данни | GDPR made searchable by Algolia. Chapters, articles and recitals easily readable - https://gdpr.algolia.com/bg/gdpr-article-5</a:t>
            </a:r>
            <a:endParaRPr/>
          </a:p>
          <a:p>
            <a:pPr>
              <a:defRPr/>
            </a:pPr>
            <a:r>
              <a:rPr lang="bg-BG" sz="1800"/>
              <a:t>Полезна информация – КЗЛД - https://www.cpdp.bg/index.php?p=rubric&amp;aid=54</a:t>
            </a:r>
            <a:endParaRPr/>
          </a:p>
          <a:p>
            <a:pPr>
              <a:defRPr/>
            </a:pPr>
            <a:r>
              <a:rPr lang="bg-BG" sz="1800"/>
              <a:t>Защита на личните данни - http://www.daskalo.com/oubotevpirne/files/2021/10 /Защита-на-личните-данни-презентация-кампания.pdf</a:t>
            </a:r>
            <a:endParaRPr/>
          </a:p>
          <a:p>
            <a:pPr>
              <a:defRPr/>
            </a:pPr>
            <a:r>
              <a:rPr lang="bg-BG" sz="1800"/>
              <a:t>„Free online tech courses backed by Cisco's expertise and connected to real career paths. Discover your future today.“ - </a:t>
            </a:r>
            <a:r>
              <a:rPr lang="bg-BG" sz="1800" u="sng">
                <a:hlinkClick r:id="rId5" tooltip="https://skillsforall.com/"/>
              </a:rPr>
              <a:t>https://skillsforall.com/</a:t>
            </a:r>
            <a:endParaRPr lang="bg-BG" sz="1800"/>
          </a:p>
          <a:p>
            <a:pPr>
              <a:defRPr/>
            </a:pPr>
            <a:r>
              <a:rPr lang="bg-BG" sz="1800"/>
              <a:t>7 Ways to Recognize a Phishing Email: Email Phishing Examples - https://www.securitymetrics.com/blog/7-ways-recognize-phishing-email</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0" name="Title 29"/>
          <p:cNvSpPr>
            <a:spLocks noGrp="1"/>
          </p:cNvSpPr>
          <p:nvPr>
            <p:ph type="title"/>
          </p:nvPr>
        </p:nvSpPr>
        <p:spPr bwMode="auto"/>
        <p:txBody>
          <a:bodyPr/>
          <a:lstStyle/>
          <a:p>
            <a:pPr>
              <a:spcAft>
                <a:spcPts val="0"/>
              </a:spcAft>
              <a:defRPr/>
            </a:pPr>
            <a:r>
              <a:rPr lang="bg-BG"/>
              <a:t>Лични данни</a:t>
            </a:r>
            <a:endParaRPr/>
          </a:p>
        </p:txBody>
      </p:sp>
      <p:sp>
        <p:nvSpPr>
          <p:cNvPr id="12291" name="Content Placeholder 30"/>
          <p:cNvSpPr>
            <a:spLocks noGrp="1"/>
          </p:cNvSpPr>
          <p:nvPr>
            <p:ph idx="1"/>
          </p:nvPr>
        </p:nvSpPr>
        <p:spPr bwMode="auto"/>
        <p:txBody>
          <a:bodyPr/>
          <a:lstStyle/>
          <a:p>
            <a:pPr>
              <a:defRPr/>
            </a:pPr>
            <a:r>
              <a:rPr lang="bg-BG"/>
              <a:t>Лични данни са всяка информация, която може да бъде използвана за идентифицирането Ви и може да съществува, както, когато не сте свързани в мрежата - офлайн, така и, когато сте свързани - онлайн.</a:t>
            </a:r>
            <a:endParaRPr/>
          </a:p>
          <a:p>
            <a:pPr lvl="1">
              <a:defRPr/>
            </a:pPr>
            <a:r>
              <a:rPr lang="bg-BG"/>
              <a:t>Офлайн идентичност - личността от реалния живот, която представяте ежедневно у дома, в училище или на работа. В резултат, семейството и приятелите знаят подробности за личния Ви живот, включително пълното ви име, възраст и адрес.</a:t>
            </a:r>
            <a:endParaRPr/>
          </a:p>
          <a:p>
            <a:pPr lvl="1">
              <a:defRPr/>
            </a:pPr>
            <a:r>
              <a:rPr lang="bg-BG"/>
              <a:t>Онлайн идентичност - кой сте Вие и как се представяте пред другите онлайн. Това не е просто Вашето име, а също включва потребителското име или псевдонима, който използвате за вашите онлайн профили, както и социалната идентичност, която установявате и представяте в онлайн общности и уебсайтове. </a:t>
            </a:r>
            <a:endParaRPr/>
          </a:p>
        </p:txBody>
      </p:sp>
      <p:sp>
        <p:nvSpPr>
          <p:cNvPr id="10" name="Footer Placeholder 9"/>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0" name="Title 29"/>
          <p:cNvSpPr>
            <a:spLocks noGrp="1"/>
          </p:cNvSpPr>
          <p:nvPr>
            <p:ph type="title"/>
          </p:nvPr>
        </p:nvSpPr>
        <p:spPr bwMode="auto"/>
        <p:txBody>
          <a:bodyPr/>
          <a:lstStyle/>
          <a:p>
            <a:pPr>
              <a:spcAft>
                <a:spcPts val="0"/>
              </a:spcAft>
              <a:defRPr/>
            </a:pPr>
            <a:r>
              <a:rPr lang="bg-BG"/>
              <a:t>Лични данни - примери</a:t>
            </a:r>
            <a:endParaRPr/>
          </a:p>
        </p:txBody>
      </p:sp>
      <p:sp>
        <p:nvSpPr>
          <p:cNvPr id="12291" name="Content Placeholder 30"/>
          <p:cNvSpPr>
            <a:spLocks noGrp="1"/>
          </p:cNvSpPr>
          <p:nvPr>
            <p:ph idx="1"/>
          </p:nvPr>
        </p:nvSpPr>
        <p:spPr bwMode="auto"/>
        <p:txBody>
          <a:bodyPr/>
          <a:lstStyle/>
          <a:p>
            <a:pPr>
              <a:defRPr/>
            </a:pPr>
            <a:r>
              <a:rPr lang="bg-BG"/>
              <a:t>Личните данни описват всяка информация за вас, включително:</a:t>
            </a:r>
            <a:endParaRPr/>
          </a:p>
          <a:p>
            <a:pPr lvl="1">
              <a:defRPr/>
            </a:pPr>
            <a:r>
              <a:rPr lang="bg-BG"/>
              <a:t>Вашето име; Единен граждански номер (ЕГН); Дата и място на раждане; </a:t>
            </a:r>
            <a:endParaRPr/>
          </a:p>
          <a:p>
            <a:pPr lvl="1">
              <a:defRPr/>
            </a:pPr>
            <a:r>
              <a:rPr lang="bg-BG"/>
              <a:t>Адрес; Телефонен (мобилен) номер; Електронна поща (Еmail);</a:t>
            </a:r>
            <a:endParaRPr/>
          </a:p>
          <a:p>
            <a:pPr lvl="1">
              <a:defRPr/>
            </a:pPr>
            <a:r>
              <a:rPr lang="bg-BG"/>
              <a:t>Номер на лична карта; Номер на шофьорска книжка; </a:t>
            </a:r>
            <a:endParaRPr/>
          </a:p>
          <a:p>
            <a:pPr lvl="1">
              <a:defRPr/>
            </a:pPr>
            <a:r>
              <a:rPr lang="bg-BG"/>
              <a:t>Ученически/Факултетен номер;</a:t>
            </a:r>
            <a:endParaRPr/>
          </a:p>
          <a:p>
            <a:pPr lvl="1">
              <a:defRPr/>
            </a:pPr>
            <a:r>
              <a:rPr lang="bg-BG"/>
              <a:t>Информация за здравето;</a:t>
            </a:r>
            <a:endParaRPr/>
          </a:p>
          <a:p>
            <a:pPr lvl="1">
              <a:defRPr/>
            </a:pPr>
            <a:r>
              <a:rPr lang="bg-BG"/>
              <a:t>Потребителски имена; Пароли;</a:t>
            </a:r>
            <a:endParaRPr/>
          </a:p>
          <a:p>
            <a:pPr lvl="1">
              <a:defRPr/>
            </a:pPr>
            <a:r>
              <a:rPr lang="bg-BG"/>
              <a:t>Моминското име на майка Ви;</a:t>
            </a:r>
            <a:endParaRPr/>
          </a:p>
          <a:p>
            <a:pPr lvl="1">
              <a:defRPr/>
            </a:pPr>
            <a:r>
              <a:rPr lang="bg-BG"/>
              <a:t>Снимки или съобщения, които обменяте със семейството и приятелите.</a:t>
            </a:r>
            <a:endParaRPr/>
          </a:p>
        </p:txBody>
      </p:sp>
      <p:sp>
        <p:nvSpPr>
          <p:cNvPr id="10" name="Footer Placeholder 9"/>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0" name="Title 29"/>
          <p:cNvSpPr>
            <a:spLocks noGrp="1"/>
          </p:cNvSpPr>
          <p:nvPr>
            <p:ph type="title"/>
          </p:nvPr>
        </p:nvSpPr>
        <p:spPr bwMode="auto"/>
        <p:txBody>
          <a:bodyPr/>
          <a:lstStyle/>
          <a:p>
            <a:pPr>
              <a:spcAft>
                <a:spcPts val="0"/>
              </a:spcAft>
              <a:defRPr/>
            </a:pPr>
            <a:r>
              <a:rPr lang="bg-BG"/>
              <a:t>Лични данни - записи</a:t>
            </a:r>
            <a:endParaRPr/>
          </a:p>
        </p:txBody>
      </p:sp>
      <p:sp>
        <p:nvSpPr>
          <p:cNvPr id="12291" name="Content Placeholder 30"/>
          <p:cNvSpPr>
            <a:spLocks noGrp="1"/>
          </p:cNvSpPr>
          <p:nvPr>
            <p:ph idx="1"/>
          </p:nvPr>
        </p:nvSpPr>
        <p:spPr bwMode="auto"/>
        <p:txBody>
          <a:bodyPr/>
          <a:lstStyle/>
          <a:p>
            <a:pPr>
              <a:defRPr/>
            </a:pPr>
            <a:r>
              <a:rPr lang="bg-BG"/>
              <a:t>Образователни записи.</a:t>
            </a:r>
            <a:endParaRPr/>
          </a:p>
          <a:p>
            <a:pPr lvl="1">
              <a:defRPr/>
            </a:pPr>
            <a:r>
              <a:rPr lang="bg-BG"/>
              <a:t>Образователните записи съдържат информация за вашите академични квалификации, оценки и постижения. Тези записи може също да включват й Вашата информация за контакт, записи за присъствие, дисциплинарни доклади, здравни и имунизационни записи, както и всякакви специални образователни записи, включително индивидуализирани образователни програми.</a:t>
            </a:r>
            <a:endParaRPr/>
          </a:p>
          <a:p>
            <a:pPr>
              <a:defRPr/>
            </a:pPr>
            <a:r>
              <a:rPr lang="bg-BG"/>
              <a:t>Трудови и финансови досиета.</a:t>
            </a:r>
            <a:endParaRPr/>
          </a:p>
          <a:p>
            <a:pPr lvl="1">
              <a:defRPr/>
            </a:pPr>
            <a:r>
              <a:rPr lang="bg-BG"/>
              <a:t>Вашите финансови записи може да включват информация за вашите приходи и разходи. Вашата данъчна документация може да включва чекове от заплати, извлечения от кредитни карти, кредитен рейтинг и данни за вашата банкова сметка. </a:t>
            </a:r>
          </a:p>
        </p:txBody>
      </p:sp>
      <p:sp>
        <p:nvSpPr>
          <p:cNvPr id="10" name="Footer Placeholder 9"/>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0" name="Title 29"/>
          <p:cNvSpPr>
            <a:spLocks noGrp="1"/>
          </p:cNvSpPr>
          <p:nvPr>
            <p:ph type="title"/>
          </p:nvPr>
        </p:nvSpPr>
        <p:spPr bwMode="auto"/>
        <p:txBody>
          <a:bodyPr/>
          <a:lstStyle/>
          <a:p>
            <a:pPr>
              <a:spcAft>
                <a:spcPts val="0"/>
              </a:spcAft>
              <a:defRPr/>
            </a:pPr>
            <a:r>
              <a:rPr lang="bg-BG"/>
              <a:t>Лични данни – записи - 2</a:t>
            </a:r>
            <a:endParaRPr/>
          </a:p>
        </p:txBody>
      </p:sp>
      <p:sp>
        <p:nvSpPr>
          <p:cNvPr id="12291" name="Content Placeholder 30"/>
          <p:cNvSpPr>
            <a:spLocks noGrp="1"/>
          </p:cNvSpPr>
          <p:nvPr>
            <p:ph idx="1"/>
          </p:nvPr>
        </p:nvSpPr>
        <p:spPr bwMode="auto"/>
        <p:txBody>
          <a:bodyPr/>
          <a:lstStyle/>
          <a:p>
            <a:pPr>
              <a:defRPr/>
            </a:pPr>
            <a:r>
              <a:rPr lang="bg-BG"/>
              <a:t>Медицинска документация.</a:t>
            </a:r>
            <a:endParaRPr/>
          </a:p>
          <a:p>
            <a:pPr lvl="1">
              <a:defRPr/>
            </a:pPr>
            <a:r>
              <a:rPr lang="bg-BG"/>
              <a:t>Всеки път, когато посещавате лекар, лична информация относно вашето физическо и психическо здраве и благополучие се добавя към Вашите електронни здравни досиета. </a:t>
            </a:r>
            <a:endParaRPr/>
          </a:p>
          <a:p>
            <a:pPr lvl="1">
              <a:defRPr/>
            </a:pPr>
            <a:r>
              <a:rPr lang="bg-BG"/>
              <a:t>Много фитнес гривни/часовници и други подобни умни устройства събират големи количества клинични данни, като Вашия пулс, кръвно налягане и нива на кръвна захар, които могат да се считат също за данни, които са част от медицинските Ви досиета.</a:t>
            </a:r>
            <a:endParaRPr/>
          </a:p>
          <a:p>
            <a:pPr>
              <a:defRPr/>
            </a:pPr>
            <a:r>
              <a:rPr lang="bg-BG"/>
              <a:t>Данни, въведени в сайтове или системи, които използвате.</a:t>
            </a:r>
            <a:endParaRPr/>
          </a:p>
          <a:p>
            <a:pPr lvl="1">
              <a:defRPr/>
            </a:pPr>
            <a:r>
              <a:rPr lang="bg-BG"/>
              <a:t>Всички лични данни, с които се регистрирате и идентифицирате в различни онлайн страници, социални медии и приложения или пък офлайн – в институции.</a:t>
            </a:r>
            <a:endParaRPr/>
          </a:p>
        </p:txBody>
      </p:sp>
      <p:sp>
        <p:nvSpPr>
          <p:cNvPr id="10" name="Footer Placeholder 9"/>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0" name="Title 29"/>
          <p:cNvSpPr>
            <a:spLocks noGrp="1"/>
          </p:cNvSpPr>
          <p:nvPr>
            <p:ph type="title"/>
          </p:nvPr>
        </p:nvSpPr>
        <p:spPr bwMode="auto"/>
        <p:txBody>
          <a:bodyPr/>
          <a:lstStyle/>
          <a:p>
            <a:pPr>
              <a:spcAft>
                <a:spcPts val="0"/>
              </a:spcAft>
              <a:defRPr/>
            </a:pPr>
            <a:r>
              <a:rPr lang="bg-BG"/>
              <a:t>Потенциални рискове и заплахи</a:t>
            </a:r>
            <a:endParaRPr/>
          </a:p>
        </p:txBody>
      </p:sp>
      <p:sp>
        <p:nvSpPr>
          <p:cNvPr id="12291" name="Content Placeholder 30"/>
          <p:cNvSpPr>
            <a:spLocks noGrp="1"/>
          </p:cNvSpPr>
          <p:nvPr>
            <p:ph idx="1"/>
          </p:nvPr>
        </p:nvSpPr>
        <p:spPr bwMode="auto"/>
        <p:txBody>
          <a:bodyPr/>
          <a:lstStyle/>
          <a:p>
            <a:pPr>
              <a:defRPr/>
            </a:pPr>
            <a:r>
              <a:rPr lang="bg-BG"/>
              <a:t>Знаете ли къде се съхраняват Вашите лични данни?</a:t>
            </a:r>
            <a:endParaRPr/>
          </a:p>
          <a:p>
            <a:pPr lvl="1">
              <a:defRPr/>
            </a:pPr>
            <a:r>
              <a:rPr lang="bg-BG"/>
              <a:t>Най-често личните Ви данни се прехвърлят, съхраняват и показват чрез облака.</a:t>
            </a:r>
            <a:endParaRPr/>
          </a:p>
          <a:p>
            <a:pPr lvl="1">
              <a:defRPr/>
            </a:pPr>
            <a:r>
              <a:rPr lang="bg-BG"/>
              <a:t>Често личните Ви данни се споделят с трети лица или се продават на компании с цел реклама или изграждане на Вашия покупателен профил. </a:t>
            </a:r>
            <a:endParaRPr/>
          </a:p>
          <a:p>
            <a:pPr lvl="2">
              <a:defRPr/>
            </a:pPr>
            <a:r>
              <a:rPr lang="bg-BG"/>
              <a:t>Пример: Картите за лоялност в магазините, които са удобен начин да спестите пари от покупките си. Магазинът обаче използва тази карта, за да изгради профил на Вашето покупателно поведение, което може да се използва, за да Ви се изпращат специални оферти от различни маркетингови партньори.</a:t>
            </a:r>
            <a:endParaRPr/>
          </a:p>
          <a:p>
            <a:pPr lvl="1">
              <a:defRPr/>
            </a:pPr>
            <a:r>
              <a:rPr lang="bg-BG"/>
              <a:t>Какво става, когато споделите със своите близки, приятели или колеги лична информация онлайн, например снимки.</a:t>
            </a:r>
            <a:endParaRPr/>
          </a:p>
          <a:p>
            <a:pPr lvl="2">
              <a:defRPr/>
            </a:pPr>
            <a:r>
              <a:rPr lang="bg-BG"/>
              <a:t>Споделяйки с други, данните, които първоначално са били на Вашето мобилно устройство или персонален компютър, могат да бъдат споделени с непознати за Вас хора, който са познати на Вашите познати и който от своя страна си ги копират, свалят на техните устройства или споделят с техни приятели и познати. </a:t>
            </a:r>
            <a:endParaRPr/>
          </a:p>
          <a:p>
            <a:pPr lvl="1">
              <a:defRPr/>
            </a:pPr>
            <a:r>
              <a:rPr lang="bg-BG"/>
              <a:t>В такива случаи Вашите лични данни излизат извън границите на конкретна организация или устройство, което е било под Ваш контрол. </a:t>
            </a:r>
            <a:endParaRPr/>
          </a:p>
        </p:txBody>
      </p:sp>
      <p:sp>
        <p:nvSpPr>
          <p:cNvPr id="10" name="Footer Placeholder 9"/>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Потенциални рискове и заплахи - 2</a:t>
            </a:r>
            <a:endParaRPr/>
          </a:p>
        </p:txBody>
      </p:sp>
      <p:sp>
        <p:nvSpPr>
          <p:cNvPr id="3" name="Content Placeholder 2"/>
          <p:cNvSpPr>
            <a:spLocks noGrp="1"/>
          </p:cNvSpPr>
          <p:nvPr>
            <p:ph idx="1"/>
          </p:nvPr>
        </p:nvSpPr>
        <p:spPr bwMode="auto"/>
        <p:txBody>
          <a:bodyPr/>
          <a:lstStyle/>
          <a:p>
            <a:pPr>
              <a:defRPr/>
            </a:pPr>
            <a:r>
              <a:rPr lang="bg-BG"/>
              <a:t>Личните Ви данни, т.е. Вашата чувствителна информация, може да бъде използвана от злонамерени лица с цел:</a:t>
            </a:r>
            <a:endParaRPr/>
          </a:p>
          <a:p>
            <a:pPr lvl="1">
              <a:defRPr/>
            </a:pPr>
            <a:r>
              <a:rPr lang="bg-BG"/>
              <a:t>Кражба на самоличност </a:t>
            </a:r>
            <a:endParaRPr/>
          </a:p>
          <a:p>
            <a:pPr lvl="2">
              <a:buFontTx/>
              <a:buChar char="-"/>
              <a:defRPr/>
            </a:pPr>
            <a:r>
              <a:rPr lang="bg-BG"/>
              <a:t>Да се представят за Вас, нарушавайки поверителността Ви и потенциално причинявайки сериозни щети на репутацията Ви.</a:t>
            </a:r>
            <a:endParaRPr/>
          </a:p>
          <a:p>
            <a:pPr lvl="2">
              <a:buFontTx/>
              <a:buChar char="-"/>
              <a:defRPr/>
            </a:pPr>
            <a:r>
              <a:rPr lang="bg-BG"/>
              <a:t>Да се възползват от облаги, който Вие използвате.</a:t>
            </a:r>
            <a:endParaRPr/>
          </a:p>
          <a:p>
            <a:pPr lvl="1">
              <a:defRPr/>
            </a:pPr>
            <a:r>
              <a:rPr lang="bg-BG"/>
              <a:t>Кражба или унищожение на чувствителна информация.</a:t>
            </a:r>
            <a:endParaRPr/>
          </a:p>
          <a:p>
            <a:pPr lvl="1">
              <a:defRPr/>
            </a:pPr>
            <a:r>
              <a:rPr lang="bg-BG"/>
              <a:t>Финансови злоупотреби (получаване на пари или изтегляне на заеми).</a:t>
            </a:r>
            <a:endParaRPr/>
          </a:p>
          <a:p>
            <a:pPr lvl="1">
              <a:defRPr/>
            </a:pPr>
            <a:r>
              <a:rPr lang="bg-BG"/>
              <a:t>Искане на откуп.</a:t>
            </a:r>
            <a:endParaRPr/>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2" name="Title 1"/>
          <p:cNvSpPr>
            <a:spLocks noGrp="1"/>
          </p:cNvSpPr>
          <p:nvPr>
            <p:ph type="title"/>
          </p:nvPr>
        </p:nvSpPr>
        <p:spPr bwMode="auto"/>
        <p:txBody>
          <a:bodyPr/>
          <a:lstStyle/>
          <a:p>
            <a:pPr>
              <a:defRPr/>
            </a:pPr>
            <a:r>
              <a:rPr lang="bg-BG"/>
              <a:t>Потенциални рискове и заплахи - 3</a:t>
            </a:r>
            <a:endParaRPr/>
          </a:p>
        </p:txBody>
      </p:sp>
      <p:sp>
        <p:nvSpPr>
          <p:cNvPr id="3" name="Content Placeholder 2"/>
          <p:cNvSpPr>
            <a:spLocks noGrp="1"/>
          </p:cNvSpPr>
          <p:nvPr>
            <p:ph idx="1"/>
          </p:nvPr>
        </p:nvSpPr>
        <p:spPr bwMode="auto"/>
        <p:txBody>
          <a:bodyPr/>
          <a:lstStyle/>
          <a:p>
            <a:pPr lvl="1">
              <a:defRPr/>
            </a:pPr>
            <a:endParaRPr lang="bg-BG"/>
          </a:p>
          <a:p>
            <a:pPr>
              <a:defRPr/>
            </a:pPr>
            <a:r>
              <a:rPr lang="bg-BG"/>
              <a:t>Как/от къде хакерите могат да получат достъп до Вашите данни?</a:t>
            </a:r>
            <a:endParaRPr/>
          </a:p>
          <a:p>
            <a:pPr lvl="1">
              <a:defRPr/>
            </a:pPr>
            <a:r>
              <a:rPr lang="bg-BG"/>
              <a:t>От лично споделена чувствителна информация за Вас.</a:t>
            </a:r>
            <a:endParaRPr/>
          </a:p>
          <a:p>
            <a:pPr lvl="1">
              <a:defRPr/>
            </a:pPr>
            <a:r>
              <a:rPr lang="bg-BG"/>
              <a:t>От не защитени или не достатъчно добре защитени онлайн споделени данни.</a:t>
            </a:r>
            <a:endParaRPr/>
          </a:p>
          <a:p>
            <a:pPr lvl="1">
              <a:defRPr/>
            </a:pPr>
            <a:r>
              <a:rPr lang="bg-BG"/>
              <a:t>Чрез имейл пощата – при отваряне на писма от непознат или при фишинг (phishing).</a:t>
            </a:r>
            <a:endParaRPr/>
          </a:p>
          <a:p>
            <a:pPr lvl="1">
              <a:defRPr/>
            </a:pPr>
            <a:r>
              <a:rPr lang="bg-BG"/>
              <a:t>Неправилна поддръжка и конфигурация на устройствата, които използвате.</a:t>
            </a:r>
            <a:endParaRPr/>
          </a:p>
          <a:p>
            <a:pPr marL="200025" lvl="1" indent="0">
              <a:buNone/>
              <a:defRPr/>
            </a:pPr>
            <a:r>
              <a:rPr lang="bg-BG"/>
              <a:t> </a:t>
            </a:r>
            <a:endParaRPr/>
          </a:p>
          <a:p>
            <a:pPr lvl="1">
              <a:defRPr/>
            </a:pPr>
            <a:endParaRPr lang="bg-BG"/>
          </a:p>
        </p:txBody>
      </p:sp>
      <p:sp>
        <p:nvSpPr>
          <p:cNvPr id="4" name="Footer Placeholder 3"/>
          <p:cNvSpPr>
            <a:spLocks noGrp="1"/>
          </p:cNvSpPr>
          <p:nvPr>
            <p:ph type="ftr" sz="quarter" idx="10"/>
          </p:nvPr>
        </p:nvSpPr>
        <p:spPr bwMode="auto"/>
        <p:txBody>
          <a:bodyPr/>
          <a:lstStyle/>
          <a:p>
            <a:pPr>
              <a:defRPr/>
            </a:pPr>
            <a:r>
              <a:rPr lang="ru-RU"/>
              <a:t> Европейска Рамка на дигиталните компетентности с петте области на дигитална компетентност и 21 дигитални умения/ компетентности (DigComp 2.1)</a:t>
            </a:r>
            <a:endParaRPr/>
          </a:p>
        </p:txBody>
      </p:sp>
    </p:spTree>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Calibri-Cambria">
      <a:majorFont>
        <a:latin typeface="Calibri"/>
        <a:ea typeface="Arial"/>
        <a:cs typeface="Arial"/>
      </a:majorFont>
      <a:minorFont>
        <a:latin typeface="Cambria"/>
        <a:ea typeface="Arial"/>
        <a:cs typeface="Arial"/>
      </a:minorFont>
    </a:fontScheme>
    <a:fmtScheme name="Retrospect">
      <a:fillStyleLst>
        <a:solidFill>
          <a:schemeClr val="phClr"/>
        </a:solidFill>
        <a:gradFill>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gradFill>
        <a:gradFill>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solidFill>
          <a:schemeClr val="phClr">
            <a:tint val="90000"/>
            <a:shade val="97000"/>
            <a:satMod val="130000"/>
          </a:schemeClr>
        </a:solidFill>
        <a:gradFill>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1</TotalTime>
  <Words>3705</Words>
  <Application>Microsoft Office PowerPoint</Application>
  <DocSecurity>0</DocSecurity>
  <PresentationFormat>Widescreen</PresentationFormat>
  <Paragraphs>251</Paragraphs>
  <Slides>29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29</vt:i4>
      </vt:variant>
    </vt:vector>
  </HeadingPairs>
  <TitlesOfParts>
    <vt:vector size="34" baseType="lpstr">
      <vt:lpstr>Arial</vt:lpstr>
      <vt:lpstr>Calibri</vt:lpstr>
      <vt:lpstr>Cambria</vt:lpstr>
      <vt:lpstr>Wingdings</vt:lpstr>
      <vt:lpstr>Retrospect</vt:lpstr>
      <vt:lpstr>4.2 Защита на личните данни и поверителност</vt:lpstr>
      <vt:lpstr>Какво ще научите</vt:lpstr>
      <vt:lpstr>Лични данни</vt:lpstr>
      <vt:lpstr>Лични данни - примери</vt:lpstr>
      <vt:lpstr>Лични данни - записи</vt:lpstr>
      <vt:lpstr>Лични данни – записи - 2</vt:lpstr>
      <vt:lpstr>Потенциални рискове и заплахи</vt:lpstr>
      <vt:lpstr>Потенциални рискове и заплахи - 2</vt:lpstr>
      <vt:lpstr>Потенциални рискове и заплахи - 3</vt:lpstr>
      <vt:lpstr>Потенциални рискове и заплахи - 4</vt:lpstr>
      <vt:lpstr>Потенциални рискове и заплахи - 5</vt:lpstr>
      <vt:lpstr>Базови концепции за GDPR</vt:lpstr>
      <vt:lpstr>Базови концепции за GDPR - 2</vt:lpstr>
      <vt:lpstr>Базови концепции за GDPR - 3</vt:lpstr>
      <vt:lpstr>Киберсигурност</vt:lpstr>
      <vt:lpstr>Правила за защита и управление на  личните данни</vt:lpstr>
      <vt:lpstr>Правила за защита и управление на  личните данни - 2</vt:lpstr>
      <vt:lpstr>Правила за защита и управление на  личните данни - 3</vt:lpstr>
      <vt:lpstr>Правила за защита и управление на  личните данни - 4</vt:lpstr>
      <vt:lpstr>Рисково поведение с лични данни </vt:lpstr>
      <vt:lpstr>Практическа задача 1. Лични данни</vt:lpstr>
      <vt:lpstr>Практическа задача 2. GDPR</vt:lpstr>
      <vt:lpstr>Практическа задача 3. Правила за защита и управление на личните данни</vt:lpstr>
      <vt:lpstr>Практическа задача 4. Правила за защита и управление на личните данни</vt:lpstr>
      <vt:lpstr>Практическа задача 5.  Рисково поведение с лични данни </vt:lpstr>
      <vt:lpstr>Въпроси за самопроверка</vt:lpstr>
      <vt:lpstr>Тестови въпроси</vt:lpstr>
      <vt:lpstr>Тестови въпроси - 2</vt:lpstr>
      <vt:lpstr>Използвани източници</vt:lpstr>
    </vt:vector>
  </TitlesOfParts>
  <Manager/>
  <Company>Hewlett-Packard Company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Irena Avdjieva;Zornitsa Yakova</dc:creator>
  <cp:keywords/>
  <dc:description/>
  <cp:lastModifiedBy>Zornitsa Yakova</cp:lastModifiedBy>
  <cp:revision>201</cp:revision>
  <dcterms:created xsi:type="dcterms:W3CDTF">2023-01-03T13:46:11Z</dcterms:created>
  <dcterms:modified xsi:type="dcterms:W3CDTF">2023-02-05T19:44:37Z</dcterms:modified>
  <cp:category/>
  <dc:identifier/>
  <cp:contentStatus/>
  <dc:language/>
  <cp:version/>
</cp:coreProperties>
</file>