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72" r:id="rId4"/>
    <p:sldId id="327" r:id="rId5"/>
    <p:sldId id="328" r:id="rId6"/>
    <p:sldId id="279" r:id="rId7"/>
    <p:sldId id="297" r:id="rId8"/>
    <p:sldId id="329" r:id="rId9"/>
    <p:sldId id="330" r:id="rId10"/>
    <p:sldId id="299" r:id="rId11"/>
    <p:sldId id="302" r:id="rId12"/>
    <p:sldId id="331" r:id="rId13"/>
    <p:sldId id="332" r:id="rId14"/>
    <p:sldId id="333" r:id="rId15"/>
    <p:sldId id="315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2" y="6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03/04/2023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</a:t>
            </a:r>
            <a:r>
              <a:rPr lang="ru-RU" dirty="0" smtClean="0"/>
              <a:t>на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</a:t>
            </a:r>
            <a:r>
              <a:rPr lang="en-GB" dirty="0" smtClean="0"/>
              <a:t> </a:t>
            </a:r>
            <a:r>
              <a:rPr lang="ru-RU" dirty="0" smtClean="0"/>
              <a:t>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r>
              <a:rPr lang="en-GB" dirty="0"/>
              <a:t/>
            </a:r>
            <a:br>
              <a:rPr lang="en-GB" dirty="0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Autofit/>
          </a:bodyPr>
          <a:lstStyle/>
          <a:p>
            <a:r>
              <a:rPr lang="ru-RU" sz="6000" dirty="0"/>
              <a:t>3.2. </a:t>
            </a:r>
            <a:r>
              <a:rPr lang="bg-BG" sz="6000" dirty="0" smtClean="0"/>
              <a:t>Интегриране и преработване на дигитално съдържание</a:t>
            </a:r>
            <a:endParaRPr lang="bg-BG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 smtClean="0"/>
              <a:t>Интерактивна демонстрация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r>
              <a:rPr lang="en-GB" dirty="0"/>
              <a:t/>
            </a:r>
            <a:br>
              <a:rPr lang="en-GB" dirty="0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Добавянето </a:t>
            </a:r>
            <a:r>
              <a:rPr lang="ru-RU" dirty="0" smtClean="0"/>
              <a:t>на </a:t>
            </a:r>
            <a:r>
              <a:rPr lang="ru-RU" dirty="0"/>
              <a:t>нов слайд след заглавния </a:t>
            </a:r>
            <a:r>
              <a:rPr lang="ru-RU" dirty="0" smtClean="0"/>
              <a:t>става по три начина:</a:t>
            </a:r>
          </a:p>
          <a:p>
            <a:pPr marL="657225" lvl="1" indent="-457200">
              <a:buFont typeface="+mj-lt"/>
              <a:buAutoNum type="arabicPeriod"/>
            </a:pPr>
            <a:r>
              <a:rPr lang="ru-RU" dirty="0" smtClean="0"/>
              <a:t>меню Home</a:t>
            </a:r>
            <a:r>
              <a:rPr lang="ru-RU" dirty="0"/>
              <a:t>, раздел </a:t>
            </a:r>
            <a:r>
              <a:rPr lang="ru-RU" dirty="0" smtClean="0"/>
              <a:t>Slides, бутон </a:t>
            </a:r>
            <a:r>
              <a:rPr lang="ru-RU" dirty="0"/>
              <a:t>Нов Слайд (New Slide) </a:t>
            </a:r>
            <a:r>
              <a:rPr lang="ru-RU" b="1" dirty="0" smtClean="0">
                <a:solidFill>
                  <a:schemeClr val="accent2"/>
                </a:solidFill>
              </a:rPr>
              <a:t>ИЛИ</a:t>
            </a:r>
            <a:endParaRPr lang="ru-RU" b="1" dirty="0" smtClean="0">
              <a:solidFill>
                <a:schemeClr val="accent2"/>
              </a:solidFill>
            </a:endParaRPr>
          </a:p>
          <a:p>
            <a:pPr marL="657225" lvl="1" indent="-457200">
              <a:buFont typeface="+mj-lt"/>
              <a:buAutoNum type="arabicPeriod"/>
            </a:pPr>
            <a:r>
              <a:rPr lang="ru-RU" dirty="0" smtClean="0"/>
              <a:t>меню </a:t>
            </a:r>
            <a:r>
              <a:rPr lang="ru-RU" dirty="0"/>
              <a:t>Insert, раздел </a:t>
            </a:r>
            <a:r>
              <a:rPr lang="ru-RU" dirty="0" smtClean="0"/>
              <a:t>Slides, бутон </a:t>
            </a:r>
            <a:r>
              <a:rPr lang="ru-RU" dirty="0"/>
              <a:t>Нов Слайд (New </a:t>
            </a:r>
            <a:r>
              <a:rPr lang="ru-RU" dirty="0" smtClean="0"/>
              <a:t>Slide</a:t>
            </a:r>
            <a:r>
              <a:rPr lang="ru-RU" dirty="0" smtClean="0"/>
              <a:t>) </a:t>
            </a:r>
            <a:r>
              <a:rPr lang="ru-RU" b="1" dirty="0" smtClean="0">
                <a:solidFill>
                  <a:schemeClr val="accent2"/>
                </a:solidFill>
              </a:rPr>
              <a:t>ИЛИ</a:t>
            </a:r>
            <a:endParaRPr lang="ru-RU" b="1" dirty="0" smtClean="0">
              <a:solidFill>
                <a:schemeClr val="accent2"/>
              </a:solidFill>
            </a:endParaRPr>
          </a:p>
          <a:p>
            <a:pPr marL="657225" lvl="1" indent="-457200">
              <a:buFont typeface="+mj-lt"/>
              <a:buAutoNum type="arabicPeriod"/>
            </a:pPr>
            <a:r>
              <a:rPr lang="ru-RU" dirty="0" smtClean="0"/>
              <a:t>натиснете </a:t>
            </a:r>
            <a:r>
              <a:rPr lang="ru-RU" dirty="0"/>
              <a:t>с десния бутон на мишката след заглавния слайд и от контекстното меню изберете иконата Нов Слайд (New Slide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15" y="4302437"/>
            <a:ext cx="8377794" cy="18251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05052" y="3991083"/>
            <a:ext cx="452846" cy="4528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61316" y="3995349"/>
            <a:ext cx="452846" cy="4528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244840" y="3995349"/>
            <a:ext cx="452846" cy="4528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Смяна на изглед при отваряне на нов слайд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i="1" dirty="0" smtClean="0"/>
              <a:t>Home</a:t>
            </a:r>
            <a:r>
              <a:rPr lang="bg-BG" i="1" dirty="0"/>
              <a:t>/</a:t>
            </a:r>
            <a:r>
              <a:rPr lang="en-GB" i="1" dirty="0"/>
              <a:t>New slide</a:t>
            </a:r>
            <a:r>
              <a:rPr lang="bg-BG" dirty="0"/>
              <a:t> или </a:t>
            </a:r>
            <a:r>
              <a:rPr lang="en-GB" i="1" dirty="0"/>
              <a:t>Insert</a:t>
            </a:r>
            <a:r>
              <a:rPr lang="bg-BG" i="1" dirty="0"/>
              <a:t>/</a:t>
            </a:r>
            <a:r>
              <a:rPr lang="en-GB" i="1" dirty="0"/>
              <a:t>New slide</a:t>
            </a:r>
            <a:r>
              <a:rPr lang="en-GB" dirty="0"/>
              <a:t> </a:t>
            </a:r>
            <a:endParaRPr lang="bg-BG" dirty="0" smtClean="0"/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Вместо бутона за нов слайд се </a:t>
            </a:r>
            <a:r>
              <a:rPr lang="bg-BG" dirty="0"/>
              <a:t>натисне стрелката под </a:t>
            </a:r>
            <a:r>
              <a:rPr lang="bg-BG" dirty="0" smtClean="0"/>
              <a:t>него: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bg-BG" dirty="0" smtClean="0"/>
              <a:t>	не		да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bg-BG" dirty="0" smtClean="0"/>
              <a:t>Избира се изглед от предложените</a:t>
            </a:r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2019" y="1665288"/>
            <a:ext cx="3886200" cy="45910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35" y="3419202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937" y="3428727"/>
            <a:ext cx="504825" cy="819150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 flipV="1">
            <a:off x="3143794" y="3840480"/>
            <a:ext cx="5625737" cy="1001486"/>
          </a:xfrm>
          <a:prstGeom prst="bentConnector3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6212" y="1620838"/>
            <a:ext cx="4717813" cy="4679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Смяна на изглед на текущ слайд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122126" cy="4680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Натиска се с десния бутон на мишката върху умаленото изображение на слайда вляво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Избира се от контекстното меню </a:t>
            </a:r>
            <a:r>
              <a:rPr lang="en-US" dirty="0" smtClean="0"/>
              <a:t>Layouts</a:t>
            </a:r>
            <a:endParaRPr lang="bg-BG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bg-BG" dirty="0" smtClean="0"/>
              <a:t>Избира се изглед от предложените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bg-BG" dirty="0" smtClean="0"/>
              <a:t>Ако в слайда вече има </a:t>
            </a:r>
            <a:br>
              <a:rPr lang="bg-BG" dirty="0" smtClean="0"/>
            </a:br>
            <a:r>
              <a:rPr lang="bg-BG" dirty="0" smtClean="0"/>
              <a:t>попълнено съдържание, е възможно да се наложи редакция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cxnSp>
        <p:nvCxnSpPr>
          <p:cNvPr id="12" name="Elbow Connector 11"/>
          <p:cNvCxnSpPr/>
          <p:nvPr/>
        </p:nvCxnSpPr>
        <p:spPr>
          <a:xfrm>
            <a:off x="1898468" y="3596639"/>
            <a:ext cx="5042263" cy="574766"/>
          </a:xfrm>
          <a:prstGeom prst="bentConnector3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095897" y="4567645"/>
            <a:ext cx="6579326" cy="692332"/>
          </a:xfrm>
          <a:prstGeom prst="bentConnector3">
            <a:avLst>
              <a:gd name="adj1" fmla="val 20351"/>
            </a:avLst>
          </a:prstGeom>
          <a:ln w="7620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Попълване на слайдове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Microsoft </a:t>
            </a:r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Попълване на текст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Щракнете в празен текстов контейнер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Започнете да изписвате текста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Ако копирате и поставяте текст от друг източник, изберете опция за </a:t>
            </a:r>
            <a:r>
              <a:rPr lang="bg-BG" dirty="0"/>
              <a:t>поставяне </a:t>
            </a:r>
            <a:r>
              <a:rPr lang="en-US" i="1" dirty="0"/>
              <a:t>Keep Text Only</a:t>
            </a:r>
            <a:r>
              <a:rPr lang="bg-BG" dirty="0"/>
              <a:t>, за да приеме копирания текст стила на </a:t>
            </a:r>
            <a:r>
              <a:rPr lang="bg-BG" dirty="0" smtClean="0"/>
              <a:t>шаблона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Няма нужда да изтривате празните контейнери. Те автоматично се скриват в режим на представяне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Добавяне </a:t>
            </a:r>
            <a:r>
              <a:rPr lang="bg-BG" dirty="0" smtClean="0"/>
              <a:t>на </a:t>
            </a:r>
            <a:r>
              <a:rPr lang="bg-BG" dirty="0" smtClean="0"/>
              <a:t>изображение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12192000" cy="467995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bg-BG" dirty="0" smtClean="0"/>
              <a:t>Копирайте и поставете изображението в слайда. Ако го поставите в празен контейнер, то ще замести целия контейнер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bg-BG" dirty="0" smtClean="0"/>
              <a:t>От </a:t>
            </a:r>
            <a:r>
              <a:rPr lang="bg-BG" dirty="0" smtClean="0"/>
              <a:t>менюто </a:t>
            </a:r>
            <a:r>
              <a:rPr lang="en-US" dirty="0" smtClean="0"/>
              <a:t>Insert/Picture</a:t>
            </a:r>
          </a:p>
          <a:p>
            <a:pPr lvl="1"/>
            <a:r>
              <a:rPr lang="bg-BG" sz="2000" dirty="0"/>
              <a:t>И</a:t>
            </a:r>
            <a:r>
              <a:rPr lang="bg-BG" sz="2000" dirty="0" smtClean="0"/>
              <a:t>зображението трябва да </a:t>
            </a:r>
            <a:r>
              <a:rPr lang="bg-BG" sz="2000" dirty="0"/>
              <a:t>е запазено </a:t>
            </a:r>
            <a:r>
              <a:rPr lang="bg-BG" sz="2000" dirty="0" smtClean="0"/>
              <a:t>като файл </a:t>
            </a:r>
            <a:r>
              <a:rPr lang="bg-BG" sz="2000" dirty="0"/>
              <a:t>на вашия </a:t>
            </a:r>
            <a:r>
              <a:rPr lang="bg-BG" sz="2000" dirty="0" smtClean="0"/>
              <a:t>компютър</a:t>
            </a:r>
            <a:endParaRPr lang="en-US" sz="2000" dirty="0"/>
          </a:p>
          <a:p>
            <a:pPr lvl="1"/>
            <a:r>
              <a:rPr lang="bg-BG" sz="2000" dirty="0" smtClean="0"/>
              <a:t>Натиснете бутона </a:t>
            </a:r>
            <a:r>
              <a:rPr lang="en-US" sz="2000" dirty="0" smtClean="0"/>
              <a:t>Picture </a:t>
            </a:r>
            <a:r>
              <a:rPr lang="bg-BG" sz="2000" dirty="0" smtClean="0"/>
              <a:t>в контейнера </a:t>
            </a:r>
            <a:r>
              <a:rPr lang="bg-BG" sz="2000" dirty="0"/>
              <a:t>на </a:t>
            </a:r>
            <a:r>
              <a:rPr lang="bg-BG" sz="2000" dirty="0" smtClean="0"/>
              <a:t>слайда или </a:t>
            </a:r>
            <a:r>
              <a:rPr lang="bg-BG" sz="2000" dirty="0" smtClean="0"/>
              <a:t>изберете </a:t>
            </a:r>
            <a:r>
              <a:rPr lang="en-US" sz="2000" dirty="0" smtClean="0"/>
              <a:t>Insert </a:t>
            </a:r>
            <a:r>
              <a:rPr lang="en-US" sz="2000" dirty="0" smtClean="0">
                <a:sym typeface="Wingdings" panose="05000000000000000000" pitchFamily="2" charset="2"/>
              </a:rPr>
              <a:t> Picture</a:t>
            </a:r>
          </a:p>
          <a:p>
            <a:pPr lvl="1"/>
            <a:r>
              <a:rPr lang="bg-BG" sz="2000" dirty="0" smtClean="0">
                <a:sym typeface="Wingdings" panose="05000000000000000000" pitchFamily="2" charset="2"/>
              </a:rPr>
              <a:t>Намерете папката с изображението в отворения диалогов прозорец и го маркирайте</a:t>
            </a:r>
          </a:p>
          <a:p>
            <a:pPr lvl="1"/>
            <a:r>
              <a:rPr lang="bg-BG" sz="2000" dirty="0" smtClean="0">
                <a:sym typeface="Wingdings" panose="05000000000000000000" pitchFamily="2" charset="2"/>
              </a:rPr>
              <a:t>Потвърдете с бутона </a:t>
            </a:r>
            <a:r>
              <a:rPr lang="en-US" sz="2000" dirty="0" smtClean="0">
                <a:sym typeface="Wingdings" panose="05000000000000000000" pitchFamily="2" charset="2"/>
              </a:rPr>
              <a:t>Insert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О</a:t>
            </a:r>
            <a:r>
              <a:rPr lang="bg-BG" dirty="0" smtClean="0"/>
              <a:t>т </a:t>
            </a:r>
            <a:r>
              <a:rPr lang="bg-BG" dirty="0"/>
              <a:t>Интернет </a:t>
            </a:r>
            <a:r>
              <a:rPr lang="bg-BG" dirty="0" smtClean="0"/>
              <a:t>–</a:t>
            </a:r>
            <a:r>
              <a:rPr lang="en-US" dirty="0" smtClean="0"/>
              <a:t> Insert/</a:t>
            </a:r>
            <a:r>
              <a:rPr lang="en-GB" dirty="0" smtClean="0"/>
              <a:t>Online Picture</a:t>
            </a:r>
          </a:p>
          <a:p>
            <a:pPr lvl="1"/>
            <a:r>
              <a:rPr lang="bg-BG" sz="2000" dirty="0" smtClean="0"/>
              <a:t>Натиснете бутона </a:t>
            </a:r>
            <a:r>
              <a:rPr lang="en-US" sz="2000" dirty="0" smtClean="0"/>
              <a:t>Online Picture </a:t>
            </a:r>
            <a:r>
              <a:rPr lang="bg-BG" sz="2000" dirty="0" smtClean="0"/>
              <a:t>в контейнера на слайда или </a:t>
            </a:r>
            <a:r>
              <a:rPr lang="bg-BG" sz="2000" dirty="0" smtClean="0"/>
              <a:t>изберете </a:t>
            </a:r>
            <a:r>
              <a:rPr lang="en-US" sz="2000" dirty="0" smtClean="0"/>
              <a:t>Insert </a:t>
            </a:r>
            <a:r>
              <a:rPr lang="en-US" sz="2000" dirty="0" smtClean="0">
                <a:sym typeface="Wingdings" panose="05000000000000000000" pitchFamily="2" charset="2"/>
              </a:rPr>
              <a:t> Online Picture</a:t>
            </a:r>
          </a:p>
          <a:p>
            <a:pPr lvl="1"/>
            <a:r>
              <a:rPr lang="bg-BG" sz="2000" dirty="0" smtClean="0"/>
              <a:t>Отваря </a:t>
            </a:r>
            <a:r>
              <a:rPr lang="bg-BG" sz="2000" dirty="0"/>
              <a:t>се търсачката </a:t>
            </a:r>
            <a:r>
              <a:rPr lang="en-GB" sz="2000" dirty="0"/>
              <a:t>Bing</a:t>
            </a:r>
            <a:r>
              <a:rPr lang="bg-BG" sz="2000" dirty="0"/>
              <a:t>, в която да напишете заявка за търсене на </a:t>
            </a:r>
            <a:r>
              <a:rPr lang="bg-BG" sz="2000" dirty="0" smtClean="0"/>
              <a:t>изображение</a:t>
            </a:r>
            <a:endParaRPr lang="en-US" sz="2000" dirty="0" smtClean="0"/>
          </a:p>
          <a:p>
            <a:pPr lvl="1"/>
            <a:r>
              <a:rPr lang="bg-BG" sz="2000" dirty="0"/>
              <a:t>И</a:t>
            </a:r>
            <a:r>
              <a:rPr lang="bg-BG" sz="2000" dirty="0" smtClean="0"/>
              <a:t>зберете </a:t>
            </a:r>
            <a:r>
              <a:rPr lang="bg-BG" sz="2000" dirty="0"/>
              <a:t>от </a:t>
            </a:r>
            <a:r>
              <a:rPr lang="bg-BG" sz="2000" dirty="0" smtClean="0"/>
              <a:t>резултатите</a:t>
            </a:r>
            <a:r>
              <a:rPr lang="bg-BG" sz="2000" dirty="0"/>
              <a:t> </a:t>
            </a:r>
            <a:r>
              <a:rPr lang="bg-BG" sz="2000" dirty="0" smtClean="0"/>
              <a:t>и потвърдете. </a:t>
            </a:r>
            <a:r>
              <a:rPr lang="bg-BG" sz="2000" dirty="0" smtClean="0"/>
              <a:t>Това </a:t>
            </a:r>
            <a:r>
              <a:rPr lang="bg-BG" sz="2000" dirty="0"/>
              <a:t>не изисква изображението да е съхранено </a:t>
            </a:r>
            <a:r>
              <a:rPr lang="bg-BG" sz="2000" dirty="0" smtClean="0"/>
              <a:t>като файл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Редактиране на документ в шаблон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Microsoft word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88" y="386861"/>
            <a:ext cx="8099090" cy="61634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Търсене и зареждане на </a:t>
            </a:r>
            <a:r>
              <a:rPr lang="bg-BG" dirty="0" smtClean="0"/>
              <a:t>шаблон</a:t>
            </a:r>
            <a:r>
              <a:rPr lang="en-US" dirty="0" smtClean="0"/>
              <a:t> - </a:t>
            </a:r>
            <a:r>
              <a:rPr lang="bg-BG" dirty="0" smtClean="0"/>
              <a:t>Стъпки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bg-BG" sz="1800" dirty="0" smtClean="0"/>
              <a:t>Отваряне на нов документ (</a:t>
            </a:r>
            <a:r>
              <a:rPr lang="en-GB" sz="1800" dirty="0" smtClean="0"/>
              <a:t>File/New</a:t>
            </a:r>
            <a:r>
              <a:rPr lang="bg-BG" sz="1800" dirty="0" smtClean="0"/>
              <a:t>)</a:t>
            </a:r>
            <a:endParaRPr lang="en-GB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bg-BG" sz="1800" dirty="0" smtClean="0"/>
              <a:t>Търсене </a:t>
            </a:r>
            <a:r>
              <a:rPr lang="bg-BG" sz="1800" dirty="0" smtClean="0"/>
              <a:t>по ключова дума в полето за търсене</a:t>
            </a:r>
            <a:br>
              <a:rPr lang="bg-BG" sz="1800" dirty="0" smtClean="0"/>
            </a:b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b="1" dirty="0" smtClean="0"/>
              <a:t>ИЛИ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800" dirty="0" smtClean="0"/>
              <a:t>Избор от предложените ключови думи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800" dirty="0" smtClean="0"/>
              <a:t>Избор на шаблон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800" dirty="0" smtClean="0"/>
              <a:t>Зареждане на </a:t>
            </a:r>
            <a:r>
              <a:rPr lang="bg-BG" sz="1800" dirty="0" smtClean="0"/>
              <a:t>шаблон с бутона </a:t>
            </a:r>
            <a:r>
              <a:rPr lang="en-US" sz="1800" dirty="0" smtClean="0"/>
              <a:t>Create</a:t>
            </a:r>
            <a:endParaRPr lang="bg-BG" sz="1800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10" name="Right Arrow 9"/>
          <p:cNvSpPr/>
          <p:nvPr/>
        </p:nvSpPr>
        <p:spPr>
          <a:xfrm flipH="1">
            <a:off x="4879728" y="603151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654" y="1913605"/>
            <a:ext cx="4815131" cy="34936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ight Arrow 13"/>
          <p:cNvSpPr/>
          <p:nvPr/>
        </p:nvSpPr>
        <p:spPr>
          <a:xfrm flipH="1">
            <a:off x="9260375" y="981618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4879728" y="128055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3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5302752" y="4542505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9260375" y="3911655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Попълване на текст в шаблона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Щракнете в поле за писане на текст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Полето се маркира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Започнете да изписвате текст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Вашият текст замества този от полето и приема форматирането му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След приключване, изтрийте излишните полета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512"/>
          <a:stretch/>
        </p:blipFill>
        <p:spPr>
          <a:xfrm>
            <a:off x="7027816" y="1678754"/>
            <a:ext cx="4739527" cy="15335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595"/>
          <a:stretch/>
        </p:blipFill>
        <p:spPr>
          <a:xfrm>
            <a:off x="7036526" y="3129371"/>
            <a:ext cx="4710114" cy="1504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808" y="4539479"/>
            <a:ext cx="4705350" cy="1419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35039" y="1928282"/>
            <a:ext cx="20059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bg-BG" dirty="0" smtClean="0"/>
              <a:t>и 2</a:t>
            </a:r>
            <a:r>
              <a:rPr lang="en-US" dirty="0" smtClean="0"/>
              <a:t> - </a:t>
            </a:r>
            <a:r>
              <a:rPr lang="bg-BG" dirty="0" smtClean="0"/>
              <a:t>маркиране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37757" y="3320472"/>
            <a:ext cx="199766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3</a:t>
            </a:r>
            <a:r>
              <a:rPr lang="en-US" dirty="0" smtClean="0"/>
              <a:t> </a:t>
            </a:r>
            <a:r>
              <a:rPr lang="bg-BG" dirty="0" smtClean="0"/>
              <a:t>и 4</a:t>
            </a:r>
            <a:r>
              <a:rPr lang="en-US" dirty="0" smtClean="0"/>
              <a:t> - </a:t>
            </a:r>
            <a:r>
              <a:rPr lang="bg-BG" dirty="0" smtClean="0"/>
              <a:t>попълване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35039" y="4740362"/>
            <a:ext cx="212994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5</a:t>
            </a:r>
            <a:r>
              <a:rPr lang="en-US" dirty="0" smtClean="0"/>
              <a:t> – </a:t>
            </a:r>
            <a:r>
              <a:rPr lang="bg-BG" dirty="0" smtClean="0"/>
              <a:t>краен резултат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Поставяне на копиран текст в шаблона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586"/>
          <a:stretch/>
        </p:blipFill>
        <p:spPr>
          <a:xfrm>
            <a:off x="5982789" y="1665946"/>
            <a:ext cx="5012330" cy="15335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229" r="1"/>
          <a:stretch/>
        </p:blipFill>
        <p:spPr>
          <a:xfrm>
            <a:off x="5982788" y="3564436"/>
            <a:ext cx="6209211" cy="20955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621226"/>
            <a:ext cx="8307977" cy="4680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Копирайте текста от източника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Щракнете в поле за писане на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текст</a:t>
            </a:r>
            <a:endParaRPr lang="bg-BG" dirty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Полето се маркира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Поставете </a:t>
            </a:r>
            <a:r>
              <a:rPr lang="bg-BG" dirty="0" smtClean="0"/>
              <a:t>текста с </a:t>
            </a:r>
            <a:r>
              <a:rPr lang="en-US" dirty="0" smtClean="0"/>
              <a:t>Paste </a:t>
            </a:r>
            <a:r>
              <a:rPr lang="bg-BG" dirty="0" smtClean="0"/>
              <a:t>или </a:t>
            </a:r>
            <a:br>
              <a:rPr lang="bg-BG" dirty="0" smtClean="0"/>
            </a:br>
            <a:r>
              <a:rPr lang="en-US" dirty="0" err="1" smtClean="0"/>
              <a:t>Ctrl+V</a:t>
            </a:r>
            <a:endParaRPr lang="bg-BG" dirty="0" smtClean="0"/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Натиснете символа </a:t>
            </a:r>
            <a:r>
              <a:rPr lang="en-US" dirty="0" smtClean="0"/>
              <a:t>Ctrl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Изберете опция за поставяне </a:t>
            </a:r>
            <a:r>
              <a:rPr lang="en-US" i="1" dirty="0"/>
              <a:t>Keep Text Only</a:t>
            </a:r>
            <a:r>
              <a:rPr lang="bg-BG" dirty="0"/>
              <a:t>, за да приеме копирания текст стила на </a:t>
            </a:r>
            <a:r>
              <a:rPr lang="bg-BG" dirty="0" smtClean="0"/>
              <a:t>шаблона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flipH="1">
            <a:off x="10916738" y="232018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 flipH="1">
            <a:off x="11189089" y="4715219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>
            <a:off x="6582254" y="196029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8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Избор на тема за презентация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Microsoft PowerPoint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 отваряне на нов </a:t>
            </a:r>
            <a:r>
              <a:rPr lang="bg-BG" dirty="0" smtClean="0"/>
              <a:t>файл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Отваряне </a:t>
            </a:r>
            <a:r>
              <a:rPr lang="bg-BG" dirty="0"/>
              <a:t>на нов документ (</a:t>
            </a:r>
            <a:r>
              <a:rPr lang="en-GB" dirty="0"/>
              <a:t>File/New</a:t>
            </a:r>
            <a:r>
              <a:rPr lang="bg-BG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П</a:t>
            </a:r>
            <a:r>
              <a:rPr lang="bg-BG" dirty="0" smtClean="0"/>
              <a:t>осочване </a:t>
            </a:r>
            <a:r>
              <a:rPr lang="bg-BG" dirty="0" smtClean="0"/>
              <a:t>на </a:t>
            </a:r>
            <a:r>
              <a:rPr lang="bg-BG" dirty="0" smtClean="0"/>
              <a:t>тема и зареждане с бутона </a:t>
            </a:r>
            <a:r>
              <a:rPr lang="en-US" dirty="0" smtClean="0"/>
              <a:t>Create</a:t>
            </a:r>
            <a:endParaRPr lang="bg-BG" dirty="0" smtClean="0"/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Избраната тема се зарежда с един заглавен слайд</a:t>
            </a:r>
            <a:endParaRPr lang="bg-BG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36070"/>
          <a:stretch/>
        </p:blipFill>
        <p:spPr>
          <a:xfrm>
            <a:off x="92532" y="3435288"/>
            <a:ext cx="7566386" cy="2334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211" y="3435288"/>
            <a:ext cx="4349932" cy="233582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223717" y="4755747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flipH="1">
            <a:off x="943454" y="3567027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6900116" y="4758593"/>
            <a:ext cx="1294649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bg-BG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9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Промяна на избрания </a:t>
            </a:r>
            <a:r>
              <a:rPr lang="bg-BG" dirty="0" smtClean="0"/>
              <a:t>шаблон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Меню </a:t>
            </a:r>
            <a:r>
              <a:rPr lang="en-US" dirty="0" smtClean="0"/>
              <a:t>Design/Themes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bg-BG" dirty="0" smtClean="0"/>
              <a:t>избор </a:t>
            </a:r>
            <a:r>
              <a:rPr lang="bg-BG" dirty="0"/>
              <a:t>на нова </a:t>
            </a:r>
            <a:r>
              <a:rPr lang="bg-BG" dirty="0" smtClean="0"/>
              <a:t>тема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Презентацията приема изгледа на новата тема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21" y="2715579"/>
            <a:ext cx="9142187" cy="1118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27" y="3960813"/>
            <a:ext cx="426128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21" y="4009535"/>
            <a:ext cx="4257148" cy="2286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760495" y="2993638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555689" y="4871181"/>
            <a:ext cx="1294649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bg-BG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0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Добавяне на слайдове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Microsoft </a:t>
            </a:r>
            <a:r>
              <a:rPr lang="en-GB" dirty="0" smtClean="0"/>
              <a:t>PowerPoint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7399</TotalTime>
  <Words>758</Words>
  <Application>Microsoft Office PowerPoint</Application>
  <PresentationFormat>Widescreen</PresentationFormat>
  <Paragraphs>102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Retrospect</vt:lpstr>
      <vt:lpstr>3.2. Интегриране и преработване на дигитално съдържание</vt:lpstr>
      <vt:lpstr>Редактиране на документ в шаблон</vt:lpstr>
      <vt:lpstr>Търсене и зареждане на шаблон - Стъпки</vt:lpstr>
      <vt:lpstr>Попълване на текст в шаблона</vt:lpstr>
      <vt:lpstr>Поставяне на копиран текст в шаблона</vt:lpstr>
      <vt:lpstr>Избор на тема за презентация</vt:lpstr>
      <vt:lpstr>При отваряне на нов файл</vt:lpstr>
      <vt:lpstr>Промяна на избрания шаблон</vt:lpstr>
      <vt:lpstr>Добавяне на слайдове</vt:lpstr>
      <vt:lpstr>Стъпки</vt:lpstr>
      <vt:lpstr>Смяна на изглед при отваряне на нов слайд</vt:lpstr>
      <vt:lpstr>Смяна на изглед на текущ слайд</vt:lpstr>
      <vt:lpstr>Попълване на слайдове</vt:lpstr>
      <vt:lpstr>Попълване на текст</vt:lpstr>
      <vt:lpstr>Добавяне на изображение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299</cp:revision>
  <dcterms:created xsi:type="dcterms:W3CDTF">2023-01-03T13:46:11Z</dcterms:created>
  <dcterms:modified xsi:type="dcterms:W3CDTF">2023-04-03T08:53:20Z</dcterms:modified>
</cp:coreProperties>
</file>