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65" r:id="rId3"/>
    <p:sldId id="266" r:id="rId4"/>
    <p:sldId id="267" r:id="rId5"/>
    <p:sldId id="268" r:id="rId6"/>
    <p:sldId id="284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57" r:id="rId15"/>
    <p:sldId id="276" r:id="rId16"/>
    <p:sldId id="260" r:id="rId17"/>
    <p:sldId id="261" r:id="rId18"/>
    <p:sldId id="279" r:id="rId19"/>
    <p:sldId id="263" r:id="rId20"/>
    <p:sldId id="278" r:id="rId21"/>
    <p:sldId id="280" r:id="rId22"/>
    <p:sldId id="282" r:id="rId23"/>
    <p:sldId id="285" r:id="rId24"/>
    <p:sldId id="281" r:id="rId25"/>
    <p:sldId id="259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CB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4" y="-10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F0762B-045F-4709-8079-A0DD052AE03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9A28B55-8F34-4CC9-8EFE-61928C7F304B}">
      <dgm:prSet phldrT="[Text]"/>
      <dgm:spPr/>
      <dgm:t>
        <a:bodyPr/>
        <a:lstStyle/>
        <a:p>
          <a:r>
            <a:rPr lang="bg-BG" dirty="0" smtClean="0"/>
            <a:t>ПРОГРАМА</a:t>
          </a:r>
          <a:endParaRPr lang="en-GB" dirty="0"/>
        </a:p>
      </dgm:t>
    </dgm:pt>
    <dgm:pt modelId="{5B5E2118-0E34-42B6-8FB9-9B5A99966086}" type="parTrans" cxnId="{614F6DCA-E771-47DF-86E1-7794D06C3673}">
      <dgm:prSet/>
      <dgm:spPr/>
      <dgm:t>
        <a:bodyPr/>
        <a:lstStyle/>
        <a:p>
          <a:endParaRPr lang="en-GB"/>
        </a:p>
      </dgm:t>
    </dgm:pt>
    <dgm:pt modelId="{17C761E7-6002-4F29-BA33-7869328D5F06}" type="sibTrans" cxnId="{614F6DCA-E771-47DF-86E1-7794D06C3673}">
      <dgm:prSet/>
      <dgm:spPr/>
      <dgm:t>
        <a:bodyPr/>
        <a:lstStyle/>
        <a:p>
          <a:endParaRPr lang="en-GB"/>
        </a:p>
      </dgm:t>
    </dgm:pt>
    <dgm:pt modelId="{B5750AA0-7887-4722-BB48-AC8CB4A756E1}">
      <dgm:prSet phldrT="[Text]"/>
      <dgm:spPr/>
      <dgm:t>
        <a:bodyPr/>
        <a:lstStyle/>
        <a:p>
          <a:r>
            <a:rPr lang="en-GB" dirty="0" smtClean="0"/>
            <a:t>File/New</a:t>
          </a:r>
          <a:endParaRPr lang="en-GB" dirty="0"/>
        </a:p>
      </dgm:t>
    </dgm:pt>
    <dgm:pt modelId="{5D57A8D3-407E-45B3-A10C-BE6A8E0AF89E}" type="parTrans" cxnId="{FA713071-5ADF-4813-9FF0-70B2D0282264}">
      <dgm:prSet/>
      <dgm:spPr/>
      <dgm:t>
        <a:bodyPr/>
        <a:lstStyle/>
        <a:p>
          <a:endParaRPr lang="en-GB"/>
        </a:p>
      </dgm:t>
    </dgm:pt>
    <dgm:pt modelId="{3171A12D-F579-4F57-9C44-21841BAE4FC5}" type="sibTrans" cxnId="{FA713071-5ADF-4813-9FF0-70B2D0282264}">
      <dgm:prSet/>
      <dgm:spPr/>
      <dgm:t>
        <a:bodyPr/>
        <a:lstStyle/>
        <a:p>
          <a:endParaRPr lang="en-GB"/>
        </a:p>
      </dgm:t>
    </dgm:pt>
    <dgm:pt modelId="{04D34D99-A1F4-4DC3-8C8F-3947A9EC62F1}">
      <dgm:prSet phldrT="[Text]"/>
      <dgm:spPr/>
      <dgm:t>
        <a:bodyPr/>
        <a:lstStyle/>
        <a:p>
          <a:r>
            <a:rPr lang="bg-BG" dirty="0" smtClean="0"/>
            <a:t>Нов файл</a:t>
          </a:r>
          <a:endParaRPr lang="en-GB" dirty="0"/>
        </a:p>
      </dgm:t>
    </dgm:pt>
    <dgm:pt modelId="{5B131ECC-3364-4410-8EBD-2FFE5B5A7229}" type="parTrans" cxnId="{2186631D-5AF2-493B-B795-372DC7E2798A}">
      <dgm:prSet/>
      <dgm:spPr/>
      <dgm:t>
        <a:bodyPr/>
        <a:lstStyle/>
        <a:p>
          <a:endParaRPr lang="en-GB"/>
        </a:p>
      </dgm:t>
    </dgm:pt>
    <dgm:pt modelId="{D849402C-326C-4E4C-8A2E-1EAB76CAD208}" type="sibTrans" cxnId="{2186631D-5AF2-493B-B795-372DC7E2798A}">
      <dgm:prSet/>
      <dgm:spPr/>
      <dgm:t>
        <a:bodyPr/>
        <a:lstStyle/>
        <a:p>
          <a:endParaRPr lang="en-GB"/>
        </a:p>
      </dgm:t>
    </dgm:pt>
    <dgm:pt modelId="{0BCDB1AD-129B-4CBF-B3F4-7A5242537A83}">
      <dgm:prSet phldrT="[Text]"/>
      <dgm:spPr/>
      <dgm:t>
        <a:bodyPr/>
        <a:lstStyle/>
        <a:p>
          <a:r>
            <a:rPr lang="en-GB" dirty="0" smtClean="0"/>
            <a:t>File/Open</a:t>
          </a:r>
          <a:endParaRPr lang="en-GB" dirty="0"/>
        </a:p>
      </dgm:t>
    </dgm:pt>
    <dgm:pt modelId="{7B72AB3E-825D-4D2C-9224-C5436A477C02}" type="parTrans" cxnId="{75CF2663-CCA0-4C4D-9486-7FDBA6C23741}">
      <dgm:prSet/>
      <dgm:spPr/>
      <dgm:t>
        <a:bodyPr/>
        <a:lstStyle/>
        <a:p>
          <a:endParaRPr lang="en-GB"/>
        </a:p>
      </dgm:t>
    </dgm:pt>
    <dgm:pt modelId="{35D9C318-FF99-4E8A-ADD6-09A251A90DFF}" type="sibTrans" cxnId="{75CF2663-CCA0-4C4D-9486-7FDBA6C23741}">
      <dgm:prSet/>
      <dgm:spPr/>
      <dgm:t>
        <a:bodyPr/>
        <a:lstStyle/>
        <a:p>
          <a:endParaRPr lang="en-GB"/>
        </a:p>
      </dgm:t>
    </dgm:pt>
    <dgm:pt modelId="{30605D12-7BED-4C6E-8E86-CAF8ED68113A}">
      <dgm:prSet phldrT="[Text]"/>
      <dgm:spPr/>
      <dgm:t>
        <a:bodyPr/>
        <a:lstStyle/>
        <a:p>
          <a:r>
            <a:rPr lang="bg-BG" dirty="0" smtClean="0"/>
            <a:t>Съществуващ файл</a:t>
          </a:r>
          <a:endParaRPr lang="en-GB" dirty="0"/>
        </a:p>
      </dgm:t>
    </dgm:pt>
    <dgm:pt modelId="{CB4432DD-5E7C-47DC-A377-4B3E90A27119}" type="parTrans" cxnId="{5567F000-BA75-406F-824E-911E0893F497}">
      <dgm:prSet/>
      <dgm:spPr/>
      <dgm:t>
        <a:bodyPr/>
        <a:lstStyle/>
        <a:p>
          <a:endParaRPr lang="en-GB"/>
        </a:p>
      </dgm:t>
    </dgm:pt>
    <dgm:pt modelId="{925A7BC5-BC1F-4D00-8937-3EDB8D1683D2}" type="sibTrans" cxnId="{5567F000-BA75-406F-824E-911E0893F497}">
      <dgm:prSet/>
      <dgm:spPr/>
      <dgm:t>
        <a:bodyPr/>
        <a:lstStyle/>
        <a:p>
          <a:endParaRPr lang="en-GB"/>
        </a:p>
      </dgm:t>
    </dgm:pt>
    <dgm:pt modelId="{F5321C8C-24E5-4730-A4BC-23FC10A3D6AB}">
      <dgm:prSet/>
      <dgm:spPr/>
      <dgm:t>
        <a:bodyPr/>
        <a:lstStyle/>
        <a:p>
          <a:r>
            <a:rPr lang="en-GB" dirty="0" smtClean="0"/>
            <a:t>File/Save As</a:t>
          </a:r>
          <a:br>
            <a:rPr lang="en-GB" dirty="0" smtClean="0"/>
          </a:br>
          <a:r>
            <a:rPr lang="bg-BG" dirty="0" smtClean="0"/>
            <a:t>(запазване с ново име/формат)</a:t>
          </a:r>
          <a:endParaRPr lang="en-GB" dirty="0"/>
        </a:p>
      </dgm:t>
    </dgm:pt>
    <dgm:pt modelId="{ADB3C33E-6AA1-4DD3-9373-229787015F4B}" type="parTrans" cxnId="{3AF979A0-ADAC-4B0F-909C-6C64B35D4E34}">
      <dgm:prSet/>
      <dgm:spPr/>
      <dgm:t>
        <a:bodyPr/>
        <a:lstStyle/>
        <a:p>
          <a:endParaRPr lang="en-GB"/>
        </a:p>
      </dgm:t>
    </dgm:pt>
    <dgm:pt modelId="{F1BD8DF9-6E9B-478F-A773-49BCB67016EA}" type="sibTrans" cxnId="{3AF979A0-ADAC-4B0F-909C-6C64B35D4E34}">
      <dgm:prSet/>
      <dgm:spPr/>
      <dgm:t>
        <a:bodyPr/>
        <a:lstStyle/>
        <a:p>
          <a:endParaRPr lang="en-GB"/>
        </a:p>
      </dgm:t>
    </dgm:pt>
    <dgm:pt modelId="{72010DE9-6B65-4E01-BDF0-9DDB03F95C3C}">
      <dgm:prSet/>
      <dgm:spPr/>
      <dgm:t>
        <a:bodyPr/>
        <a:lstStyle/>
        <a:p>
          <a:r>
            <a:rPr lang="en-GB" dirty="0" smtClean="0"/>
            <a:t>File/Save</a:t>
          </a:r>
          <a:r>
            <a:rPr lang="bg-BG" dirty="0" smtClean="0"/>
            <a:t/>
          </a:r>
          <a:br>
            <a:rPr lang="bg-BG" dirty="0" smtClean="0"/>
          </a:br>
          <a:r>
            <a:rPr lang="bg-BG" dirty="0" smtClean="0"/>
            <a:t>(запазване на промените)</a:t>
          </a:r>
          <a:endParaRPr lang="en-GB" dirty="0"/>
        </a:p>
      </dgm:t>
    </dgm:pt>
    <dgm:pt modelId="{8D42BCFA-FAC6-4A44-8E73-A8940A60E2EA}" type="parTrans" cxnId="{4960A3DF-872F-4552-97D0-C5BB015D68B6}">
      <dgm:prSet/>
      <dgm:spPr/>
      <dgm:t>
        <a:bodyPr/>
        <a:lstStyle/>
        <a:p>
          <a:endParaRPr lang="en-GB"/>
        </a:p>
      </dgm:t>
    </dgm:pt>
    <dgm:pt modelId="{3EBE8E20-F50D-4CCD-BA31-59A0F1C32117}" type="sibTrans" cxnId="{4960A3DF-872F-4552-97D0-C5BB015D68B6}">
      <dgm:prSet/>
      <dgm:spPr/>
      <dgm:t>
        <a:bodyPr/>
        <a:lstStyle/>
        <a:p>
          <a:endParaRPr lang="en-GB"/>
        </a:p>
      </dgm:t>
    </dgm:pt>
    <dgm:pt modelId="{844E2207-82F5-4A57-9575-E5195B9A2270}" type="pres">
      <dgm:prSet presAssocID="{33F0762B-045F-4709-8079-A0DD052AE03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0AA0DD7-829D-47AA-B59B-4EA1C2FBC003}" type="pres">
      <dgm:prSet presAssocID="{C9A28B55-8F34-4CC9-8EFE-61928C7F304B}" presName="root1" presStyleCnt="0"/>
      <dgm:spPr/>
    </dgm:pt>
    <dgm:pt modelId="{35A95C4B-F46B-4BD2-B82C-A463A6C05FA9}" type="pres">
      <dgm:prSet presAssocID="{C9A28B55-8F34-4CC9-8EFE-61928C7F304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C2DAB43-CD76-44D9-8BF5-DD7EA06732FC}" type="pres">
      <dgm:prSet presAssocID="{C9A28B55-8F34-4CC9-8EFE-61928C7F304B}" presName="level2hierChild" presStyleCnt="0"/>
      <dgm:spPr/>
    </dgm:pt>
    <dgm:pt modelId="{B5EEE18B-11AE-4935-9094-21811DE9756F}" type="pres">
      <dgm:prSet presAssocID="{5D57A8D3-407E-45B3-A10C-BE6A8E0AF89E}" presName="conn2-1" presStyleLbl="parChTrans1D2" presStyleIdx="0" presStyleCnt="2"/>
      <dgm:spPr/>
      <dgm:t>
        <a:bodyPr/>
        <a:lstStyle/>
        <a:p>
          <a:endParaRPr lang="en-GB"/>
        </a:p>
      </dgm:t>
    </dgm:pt>
    <dgm:pt modelId="{2FB09EC6-B49C-493A-B8FE-2CAB49FEF45E}" type="pres">
      <dgm:prSet presAssocID="{5D57A8D3-407E-45B3-A10C-BE6A8E0AF89E}" presName="connTx" presStyleLbl="parChTrans1D2" presStyleIdx="0" presStyleCnt="2"/>
      <dgm:spPr/>
      <dgm:t>
        <a:bodyPr/>
        <a:lstStyle/>
        <a:p>
          <a:endParaRPr lang="en-GB"/>
        </a:p>
      </dgm:t>
    </dgm:pt>
    <dgm:pt modelId="{7F07D43B-F8D4-4092-93D8-EA66A6561F64}" type="pres">
      <dgm:prSet presAssocID="{B5750AA0-7887-4722-BB48-AC8CB4A756E1}" presName="root2" presStyleCnt="0"/>
      <dgm:spPr/>
    </dgm:pt>
    <dgm:pt modelId="{CDFA3790-4C20-4A54-8CB3-22F1D63E3789}" type="pres">
      <dgm:prSet presAssocID="{B5750AA0-7887-4722-BB48-AC8CB4A756E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545B797-EA82-40E7-A3F6-8327BD2409C1}" type="pres">
      <dgm:prSet presAssocID="{B5750AA0-7887-4722-BB48-AC8CB4A756E1}" presName="level3hierChild" presStyleCnt="0"/>
      <dgm:spPr/>
    </dgm:pt>
    <dgm:pt modelId="{6D5A87A0-66FD-490F-8013-2DDEAE17E6A2}" type="pres">
      <dgm:prSet presAssocID="{5B131ECC-3364-4410-8EBD-2FFE5B5A7229}" presName="conn2-1" presStyleLbl="parChTrans1D3" presStyleIdx="0" presStyleCnt="2"/>
      <dgm:spPr/>
      <dgm:t>
        <a:bodyPr/>
        <a:lstStyle/>
        <a:p>
          <a:endParaRPr lang="en-GB"/>
        </a:p>
      </dgm:t>
    </dgm:pt>
    <dgm:pt modelId="{B2233B21-FD39-4BA6-9D48-691DF7E7B42B}" type="pres">
      <dgm:prSet presAssocID="{5B131ECC-3364-4410-8EBD-2FFE5B5A7229}" presName="connTx" presStyleLbl="parChTrans1D3" presStyleIdx="0" presStyleCnt="2"/>
      <dgm:spPr/>
      <dgm:t>
        <a:bodyPr/>
        <a:lstStyle/>
        <a:p>
          <a:endParaRPr lang="en-GB"/>
        </a:p>
      </dgm:t>
    </dgm:pt>
    <dgm:pt modelId="{07D1B0C3-89EB-4CE8-B3E1-ECD76A0DABB1}" type="pres">
      <dgm:prSet presAssocID="{04D34D99-A1F4-4DC3-8C8F-3947A9EC62F1}" presName="root2" presStyleCnt="0"/>
      <dgm:spPr/>
    </dgm:pt>
    <dgm:pt modelId="{9D5CA8FE-66F2-46E2-83F8-8F04CE9B45CB}" type="pres">
      <dgm:prSet presAssocID="{04D34D99-A1F4-4DC3-8C8F-3947A9EC62F1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4A04E7D-5404-47A3-BEF8-5A1DEFF0384E}" type="pres">
      <dgm:prSet presAssocID="{04D34D99-A1F4-4DC3-8C8F-3947A9EC62F1}" presName="level3hierChild" presStyleCnt="0"/>
      <dgm:spPr/>
    </dgm:pt>
    <dgm:pt modelId="{90885BE5-2D54-46C8-ADEF-4C16A78BA23B}" type="pres">
      <dgm:prSet presAssocID="{ADB3C33E-6AA1-4DD3-9373-229787015F4B}" presName="conn2-1" presStyleLbl="parChTrans1D4" presStyleIdx="0" presStyleCnt="2"/>
      <dgm:spPr/>
      <dgm:t>
        <a:bodyPr/>
        <a:lstStyle/>
        <a:p>
          <a:endParaRPr lang="en-GB"/>
        </a:p>
      </dgm:t>
    </dgm:pt>
    <dgm:pt modelId="{FB7786D3-7C22-4C7F-AD51-FD2ACAF58461}" type="pres">
      <dgm:prSet presAssocID="{ADB3C33E-6AA1-4DD3-9373-229787015F4B}" presName="connTx" presStyleLbl="parChTrans1D4" presStyleIdx="0" presStyleCnt="2"/>
      <dgm:spPr/>
      <dgm:t>
        <a:bodyPr/>
        <a:lstStyle/>
        <a:p>
          <a:endParaRPr lang="en-GB"/>
        </a:p>
      </dgm:t>
    </dgm:pt>
    <dgm:pt modelId="{85274026-498D-4FD7-A665-6770CEEAD8B0}" type="pres">
      <dgm:prSet presAssocID="{F5321C8C-24E5-4730-A4BC-23FC10A3D6AB}" presName="root2" presStyleCnt="0"/>
      <dgm:spPr/>
    </dgm:pt>
    <dgm:pt modelId="{58940E44-DC29-4A7F-A400-47AC447A19B1}" type="pres">
      <dgm:prSet presAssocID="{F5321C8C-24E5-4730-A4BC-23FC10A3D6AB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46CB591-C13E-4D9D-AA92-2642017C60D3}" type="pres">
      <dgm:prSet presAssocID="{F5321C8C-24E5-4730-A4BC-23FC10A3D6AB}" presName="level3hierChild" presStyleCnt="0"/>
      <dgm:spPr/>
    </dgm:pt>
    <dgm:pt modelId="{5FB1688F-3EFD-4052-97EC-EDF6DE3E9F9A}" type="pres">
      <dgm:prSet presAssocID="{7B72AB3E-825D-4D2C-9224-C5436A477C02}" presName="conn2-1" presStyleLbl="parChTrans1D2" presStyleIdx="1" presStyleCnt="2"/>
      <dgm:spPr/>
      <dgm:t>
        <a:bodyPr/>
        <a:lstStyle/>
        <a:p>
          <a:endParaRPr lang="en-GB"/>
        </a:p>
      </dgm:t>
    </dgm:pt>
    <dgm:pt modelId="{BCCEC1C9-C9D1-4695-8741-047EB270EFCF}" type="pres">
      <dgm:prSet presAssocID="{7B72AB3E-825D-4D2C-9224-C5436A477C02}" presName="connTx" presStyleLbl="parChTrans1D2" presStyleIdx="1" presStyleCnt="2"/>
      <dgm:spPr/>
      <dgm:t>
        <a:bodyPr/>
        <a:lstStyle/>
        <a:p>
          <a:endParaRPr lang="en-GB"/>
        </a:p>
      </dgm:t>
    </dgm:pt>
    <dgm:pt modelId="{F696F7C2-DB73-448E-AE91-03DA4BCC047E}" type="pres">
      <dgm:prSet presAssocID="{0BCDB1AD-129B-4CBF-B3F4-7A5242537A83}" presName="root2" presStyleCnt="0"/>
      <dgm:spPr/>
    </dgm:pt>
    <dgm:pt modelId="{DC9301FF-7CC0-43A6-89FC-DDD75E9B8F7E}" type="pres">
      <dgm:prSet presAssocID="{0BCDB1AD-129B-4CBF-B3F4-7A5242537A8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925369A-5BE0-44FE-A776-D1C489F5A3D3}" type="pres">
      <dgm:prSet presAssocID="{0BCDB1AD-129B-4CBF-B3F4-7A5242537A83}" presName="level3hierChild" presStyleCnt="0"/>
      <dgm:spPr/>
    </dgm:pt>
    <dgm:pt modelId="{BF032C99-E3CC-442B-BEA4-FAADE5A7D0BE}" type="pres">
      <dgm:prSet presAssocID="{CB4432DD-5E7C-47DC-A377-4B3E90A27119}" presName="conn2-1" presStyleLbl="parChTrans1D3" presStyleIdx="1" presStyleCnt="2"/>
      <dgm:spPr/>
      <dgm:t>
        <a:bodyPr/>
        <a:lstStyle/>
        <a:p>
          <a:endParaRPr lang="en-GB"/>
        </a:p>
      </dgm:t>
    </dgm:pt>
    <dgm:pt modelId="{E3225092-1219-4AEC-8B0E-824B9B2302BC}" type="pres">
      <dgm:prSet presAssocID="{CB4432DD-5E7C-47DC-A377-4B3E90A27119}" presName="connTx" presStyleLbl="parChTrans1D3" presStyleIdx="1" presStyleCnt="2"/>
      <dgm:spPr/>
      <dgm:t>
        <a:bodyPr/>
        <a:lstStyle/>
        <a:p>
          <a:endParaRPr lang="en-GB"/>
        </a:p>
      </dgm:t>
    </dgm:pt>
    <dgm:pt modelId="{BE18B828-E69F-4C1E-9930-A7369C8D6370}" type="pres">
      <dgm:prSet presAssocID="{30605D12-7BED-4C6E-8E86-CAF8ED68113A}" presName="root2" presStyleCnt="0"/>
      <dgm:spPr/>
    </dgm:pt>
    <dgm:pt modelId="{C08D8B57-4C73-4C98-B457-F3247204998D}" type="pres">
      <dgm:prSet presAssocID="{30605D12-7BED-4C6E-8E86-CAF8ED68113A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F9639DF-94EA-49DD-A289-4DE192CA0E6F}" type="pres">
      <dgm:prSet presAssocID="{30605D12-7BED-4C6E-8E86-CAF8ED68113A}" presName="level3hierChild" presStyleCnt="0"/>
      <dgm:spPr/>
    </dgm:pt>
    <dgm:pt modelId="{A8CA2FBB-619F-413C-8CB1-14D611CA795F}" type="pres">
      <dgm:prSet presAssocID="{8D42BCFA-FAC6-4A44-8E73-A8940A60E2EA}" presName="conn2-1" presStyleLbl="parChTrans1D4" presStyleIdx="1" presStyleCnt="2"/>
      <dgm:spPr/>
      <dgm:t>
        <a:bodyPr/>
        <a:lstStyle/>
        <a:p>
          <a:endParaRPr lang="en-GB"/>
        </a:p>
      </dgm:t>
    </dgm:pt>
    <dgm:pt modelId="{3C55F139-80AA-4CF1-BA07-4AE3F63CB7D0}" type="pres">
      <dgm:prSet presAssocID="{8D42BCFA-FAC6-4A44-8E73-A8940A60E2EA}" presName="connTx" presStyleLbl="parChTrans1D4" presStyleIdx="1" presStyleCnt="2"/>
      <dgm:spPr/>
      <dgm:t>
        <a:bodyPr/>
        <a:lstStyle/>
        <a:p>
          <a:endParaRPr lang="en-GB"/>
        </a:p>
      </dgm:t>
    </dgm:pt>
    <dgm:pt modelId="{F097A81E-A0E6-40FA-8E72-2042E2655F1D}" type="pres">
      <dgm:prSet presAssocID="{72010DE9-6B65-4E01-BDF0-9DDB03F95C3C}" presName="root2" presStyleCnt="0"/>
      <dgm:spPr/>
    </dgm:pt>
    <dgm:pt modelId="{89C01DE6-353A-48E2-B3B5-16E0530DE4E2}" type="pres">
      <dgm:prSet presAssocID="{72010DE9-6B65-4E01-BDF0-9DDB03F95C3C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DCB06F8-E68D-469A-AEEA-CD9A9393E70A}" type="pres">
      <dgm:prSet presAssocID="{72010DE9-6B65-4E01-BDF0-9DDB03F95C3C}" presName="level3hierChild" presStyleCnt="0"/>
      <dgm:spPr/>
    </dgm:pt>
  </dgm:ptLst>
  <dgm:cxnLst>
    <dgm:cxn modelId="{FA713071-5ADF-4813-9FF0-70B2D0282264}" srcId="{C9A28B55-8F34-4CC9-8EFE-61928C7F304B}" destId="{B5750AA0-7887-4722-BB48-AC8CB4A756E1}" srcOrd="0" destOrd="0" parTransId="{5D57A8D3-407E-45B3-A10C-BE6A8E0AF89E}" sibTransId="{3171A12D-F579-4F57-9C44-21841BAE4FC5}"/>
    <dgm:cxn modelId="{DBA7EF63-3C41-4CD8-AE35-62883B5E9264}" type="presOf" srcId="{CB4432DD-5E7C-47DC-A377-4B3E90A27119}" destId="{BF032C99-E3CC-442B-BEA4-FAADE5A7D0BE}" srcOrd="0" destOrd="0" presId="urn:microsoft.com/office/officeart/2005/8/layout/hierarchy2"/>
    <dgm:cxn modelId="{44A419D8-BE2B-4287-A839-100C7AC554F9}" type="presOf" srcId="{B5750AA0-7887-4722-BB48-AC8CB4A756E1}" destId="{CDFA3790-4C20-4A54-8CB3-22F1D63E3789}" srcOrd="0" destOrd="0" presId="urn:microsoft.com/office/officeart/2005/8/layout/hierarchy2"/>
    <dgm:cxn modelId="{B155C989-314C-4166-9F4D-0F5441DC91DF}" type="presOf" srcId="{8D42BCFA-FAC6-4A44-8E73-A8940A60E2EA}" destId="{A8CA2FBB-619F-413C-8CB1-14D611CA795F}" srcOrd="0" destOrd="0" presId="urn:microsoft.com/office/officeart/2005/8/layout/hierarchy2"/>
    <dgm:cxn modelId="{C22B10B1-C83D-42D3-A572-3D8EB7704B83}" type="presOf" srcId="{8D42BCFA-FAC6-4A44-8E73-A8940A60E2EA}" destId="{3C55F139-80AA-4CF1-BA07-4AE3F63CB7D0}" srcOrd="1" destOrd="0" presId="urn:microsoft.com/office/officeart/2005/8/layout/hierarchy2"/>
    <dgm:cxn modelId="{E2569033-5F40-4384-AE39-617D8C5DB279}" type="presOf" srcId="{5D57A8D3-407E-45B3-A10C-BE6A8E0AF89E}" destId="{B5EEE18B-11AE-4935-9094-21811DE9756F}" srcOrd="0" destOrd="0" presId="urn:microsoft.com/office/officeart/2005/8/layout/hierarchy2"/>
    <dgm:cxn modelId="{5567F000-BA75-406F-824E-911E0893F497}" srcId="{0BCDB1AD-129B-4CBF-B3F4-7A5242537A83}" destId="{30605D12-7BED-4C6E-8E86-CAF8ED68113A}" srcOrd="0" destOrd="0" parTransId="{CB4432DD-5E7C-47DC-A377-4B3E90A27119}" sibTransId="{925A7BC5-BC1F-4D00-8937-3EDB8D1683D2}"/>
    <dgm:cxn modelId="{58275FE6-C2B1-41F3-ACA4-346622BB1E86}" type="presOf" srcId="{C9A28B55-8F34-4CC9-8EFE-61928C7F304B}" destId="{35A95C4B-F46B-4BD2-B82C-A463A6C05FA9}" srcOrd="0" destOrd="0" presId="urn:microsoft.com/office/officeart/2005/8/layout/hierarchy2"/>
    <dgm:cxn modelId="{33A47F25-B3E3-4727-9CA0-D4DE66B57010}" type="presOf" srcId="{72010DE9-6B65-4E01-BDF0-9DDB03F95C3C}" destId="{89C01DE6-353A-48E2-B3B5-16E0530DE4E2}" srcOrd="0" destOrd="0" presId="urn:microsoft.com/office/officeart/2005/8/layout/hierarchy2"/>
    <dgm:cxn modelId="{91E6DC5E-BE9E-44BE-94FF-372DA4E5735A}" type="presOf" srcId="{04D34D99-A1F4-4DC3-8C8F-3947A9EC62F1}" destId="{9D5CA8FE-66F2-46E2-83F8-8F04CE9B45CB}" srcOrd="0" destOrd="0" presId="urn:microsoft.com/office/officeart/2005/8/layout/hierarchy2"/>
    <dgm:cxn modelId="{E7FDC545-5BE5-4D69-9A6A-C0B0E172895E}" type="presOf" srcId="{CB4432DD-5E7C-47DC-A377-4B3E90A27119}" destId="{E3225092-1219-4AEC-8B0E-824B9B2302BC}" srcOrd="1" destOrd="0" presId="urn:microsoft.com/office/officeart/2005/8/layout/hierarchy2"/>
    <dgm:cxn modelId="{75CF2663-CCA0-4C4D-9486-7FDBA6C23741}" srcId="{C9A28B55-8F34-4CC9-8EFE-61928C7F304B}" destId="{0BCDB1AD-129B-4CBF-B3F4-7A5242537A83}" srcOrd="1" destOrd="0" parTransId="{7B72AB3E-825D-4D2C-9224-C5436A477C02}" sibTransId="{35D9C318-FF99-4E8A-ADD6-09A251A90DFF}"/>
    <dgm:cxn modelId="{614F6DCA-E771-47DF-86E1-7794D06C3673}" srcId="{33F0762B-045F-4709-8079-A0DD052AE035}" destId="{C9A28B55-8F34-4CC9-8EFE-61928C7F304B}" srcOrd="0" destOrd="0" parTransId="{5B5E2118-0E34-42B6-8FB9-9B5A99966086}" sibTransId="{17C761E7-6002-4F29-BA33-7869328D5F06}"/>
    <dgm:cxn modelId="{E2087410-E665-4114-B2BB-1F2C6DDD5935}" type="presOf" srcId="{5B131ECC-3364-4410-8EBD-2FFE5B5A7229}" destId="{B2233B21-FD39-4BA6-9D48-691DF7E7B42B}" srcOrd="1" destOrd="0" presId="urn:microsoft.com/office/officeart/2005/8/layout/hierarchy2"/>
    <dgm:cxn modelId="{C9D5CA1A-6D53-4981-9D1C-02AC36E91B23}" type="presOf" srcId="{33F0762B-045F-4709-8079-A0DD052AE035}" destId="{844E2207-82F5-4A57-9575-E5195B9A2270}" srcOrd="0" destOrd="0" presId="urn:microsoft.com/office/officeart/2005/8/layout/hierarchy2"/>
    <dgm:cxn modelId="{2186631D-5AF2-493B-B795-372DC7E2798A}" srcId="{B5750AA0-7887-4722-BB48-AC8CB4A756E1}" destId="{04D34D99-A1F4-4DC3-8C8F-3947A9EC62F1}" srcOrd="0" destOrd="0" parTransId="{5B131ECC-3364-4410-8EBD-2FFE5B5A7229}" sibTransId="{D849402C-326C-4E4C-8A2E-1EAB76CAD208}"/>
    <dgm:cxn modelId="{3AF979A0-ADAC-4B0F-909C-6C64B35D4E34}" srcId="{04D34D99-A1F4-4DC3-8C8F-3947A9EC62F1}" destId="{F5321C8C-24E5-4730-A4BC-23FC10A3D6AB}" srcOrd="0" destOrd="0" parTransId="{ADB3C33E-6AA1-4DD3-9373-229787015F4B}" sibTransId="{F1BD8DF9-6E9B-478F-A773-49BCB67016EA}"/>
    <dgm:cxn modelId="{E2921F59-E94E-4AC1-A560-469C107C35AF}" type="presOf" srcId="{7B72AB3E-825D-4D2C-9224-C5436A477C02}" destId="{BCCEC1C9-C9D1-4695-8741-047EB270EFCF}" srcOrd="1" destOrd="0" presId="urn:microsoft.com/office/officeart/2005/8/layout/hierarchy2"/>
    <dgm:cxn modelId="{AD960CF3-D6AE-4229-B697-7BD700A8AF17}" type="presOf" srcId="{F5321C8C-24E5-4730-A4BC-23FC10A3D6AB}" destId="{58940E44-DC29-4A7F-A400-47AC447A19B1}" srcOrd="0" destOrd="0" presId="urn:microsoft.com/office/officeart/2005/8/layout/hierarchy2"/>
    <dgm:cxn modelId="{011F3752-600B-49D7-809C-69D5B7238E7F}" type="presOf" srcId="{30605D12-7BED-4C6E-8E86-CAF8ED68113A}" destId="{C08D8B57-4C73-4C98-B457-F3247204998D}" srcOrd="0" destOrd="0" presId="urn:microsoft.com/office/officeart/2005/8/layout/hierarchy2"/>
    <dgm:cxn modelId="{4960A3DF-872F-4552-97D0-C5BB015D68B6}" srcId="{30605D12-7BED-4C6E-8E86-CAF8ED68113A}" destId="{72010DE9-6B65-4E01-BDF0-9DDB03F95C3C}" srcOrd="0" destOrd="0" parTransId="{8D42BCFA-FAC6-4A44-8E73-A8940A60E2EA}" sibTransId="{3EBE8E20-F50D-4CCD-BA31-59A0F1C32117}"/>
    <dgm:cxn modelId="{52E018EA-17AD-4891-AEFA-02CA683845F2}" type="presOf" srcId="{7B72AB3E-825D-4D2C-9224-C5436A477C02}" destId="{5FB1688F-3EFD-4052-97EC-EDF6DE3E9F9A}" srcOrd="0" destOrd="0" presId="urn:microsoft.com/office/officeart/2005/8/layout/hierarchy2"/>
    <dgm:cxn modelId="{29CCD583-D8F9-4278-9C6A-939F7878989F}" type="presOf" srcId="{ADB3C33E-6AA1-4DD3-9373-229787015F4B}" destId="{FB7786D3-7C22-4C7F-AD51-FD2ACAF58461}" srcOrd="1" destOrd="0" presId="urn:microsoft.com/office/officeart/2005/8/layout/hierarchy2"/>
    <dgm:cxn modelId="{487A9C7D-E6FA-4BBE-B759-A1F529CB4EB9}" type="presOf" srcId="{ADB3C33E-6AA1-4DD3-9373-229787015F4B}" destId="{90885BE5-2D54-46C8-ADEF-4C16A78BA23B}" srcOrd="0" destOrd="0" presId="urn:microsoft.com/office/officeart/2005/8/layout/hierarchy2"/>
    <dgm:cxn modelId="{DC311D9C-D5F5-4BB5-B0BA-10327939E07E}" type="presOf" srcId="{0BCDB1AD-129B-4CBF-B3F4-7A5242537A83}" destId="{DC9301FF-7CC0-43A6-89FC-DDD75E9B8F7E}" srcOrd="0" destOrd="0" presId="urn:microsoft.com/office/officeart/2005/8/layout/hierarchy2"/>
    <dgm:cxn modelId="{705208F6-815E-4C80-9C19-05A64323A272}" type="presOf" srcId="{5B131ECC-3364-4410-8EBD-2FFE5B5A7229}" destId="{6D5A87A0-66FD-490F-8013-2DDEAE17E6A2}" srcOrd="0" destOrd="0" presId="urn:microsoft.com/office/officeart/2005/8/layout/hierarchy2"/>
    <dgm:cxn modelId="{4E1E26C9-CF53-49A5-916D-EA8FF093C63A}" type="presOf" srcId="{5D57A8D3-407E-45B3-A10C-BE6A8E0AF89E}" destId="{2FB09EC6-B49C-493A-B8FE-2CAB49FEF45E}" srcOrd="1" destOrd="0" presId="urn:microsoft.com/office/officeart/2005/8/layout/hierarchy2"/>
    <dgm:cxn modelId="{037D37C7-A7EA-46A3-812D-FF9F6E242402}" type="presParOf" srcId="{844E2207-82F5-4A57-9575-E5195B9A2270}" destId="{30AA0DD7-829D-47AA-B59B-4EA1C2FBC003}" srcOrd="0" destOrd="0" presId="urn:microsoft.com/office/officeart/2005/8/layout/hierarchy2"/>
    <dgm:cxn modelId="{C38068DC-E390-4B82-A09A-133BD930BCBD}" type="presParOf" srcId="{30AA0DD7-829D-47AA-B59B-4EA1C2FBC003}" destId="{35A95C4B-F46B-4BD2-B82C-A463A6C05FA9}" srcOrd="0" destOrd="0" presId="urn:microsoft.com/office/officeart/2005/8/layout/hierarchy2"/>
    <dgm:cxn modelId="{1248836E-7774-4038-9536-7C6ADA7D1699}" type="presParOf" srcId="{30AA0DD7-829D-47AA-B59B-4EA1C2FBC003}" destId="{7C2DAB43-CD76-44D9-8BF5-DD7EA06732FC}" srcOrd="1" destOrd="0" presId="urn:microsoft.com/office/officeart/2005/8/layout/hierarchy2"/>
    <dgm:cxn modelId="{35DE16DC-FB88-4ECD-89C9-BAF113864061}" type="presParOf" srcId="{7C2DAB43-CD76-44D9-8BF5-DD7EA06732FC}" destId="{B5EEE18B-11AE-4935-9094-21811DE9756F}" srcOrd="0" destOrd="0" presId="urn:microsoft.com/office/officeart/2005/8/layout/hierarchy2"/>
    <dgm:cxn modelId="{9E8DEEA0-9DCA-4A9D-BF80-8247FCAE444A}" type="presParOf" srcId="{B5EEE18B-11AE-4935-9094-21811DE9756F}" destId="{2FB09EC6-B49C-493A-B8FE-2CAB49FEF45E}" srcOrd="0" destOrd="0" presId="urn:microsoft.com/office/officeart/2005/8/layout/hierarchy2"/>
    <dgm:cxn modelId="{BE1F8CFE-8937-4CC8-BCB7-DC08E5A3944A}" type="presParOf" srcId="{7C2DAB43-CD76-44D9-8BF5-DD7EA06732FC}" destId="{7F07D43B-F8D4-4092-93D8-EA66A6561F64}" srcOrd="1" destOrd="0" presId="urn:microsoft.com/office/officeart/2005/8/layout/hierarchy2"/>
    <dgm:cxn modelId="{7EBDFBAB-9E12-4C00-AA76-F0275D8A06D6}" type="presParOf" srcId="{7F07D43B-F8D4-4092-93D8-EA66A6561F64}" destId="{CDFA3790-4C20-4A54-8CB3-22F1D63E3789}" srcOrd="0" destOrd="0" presId="urn:microsoft.com/office/officeart/2005/8/layout/hierarchy2"/>
    <dgm:cxn modelId="{A8646E5F-99B5-4B9B-9C43-80F03B832D75}" type="presParOf" srcId="{7F07D43B-F8D4-4092-93D8-EA66A6561F64}" destId="{1545B797-EA82-40E7-A3F6-8327BD2409C1}" srcOrd="1" destOrd="0" presId="urn:microsoft.com/office/officeart/2005/8/layout/hierarchy2"/>
    <dgm:cxn modelId="{CA1CA58A-9C1F-4259-86DC-5A2286A83540}" type="presParOf" srcId="{1545B797-EA82-40E7-A3F6-8327BD2409C1}" destId="{6D5A87A0-66FD-490F-8013-2DDEAE17E6A2}" srcOrd="0" destOrd="0" presId="urn:microsoft.com/office/officeart/2005/8/layout/hierarchy2"/>
    <dgm:cxn modelId="{5E21F70E-2113-4C61-AE7C-BB1547B63F97}" type="presParOf" srcId="{6D5A87A0-66FD-490F-8013-2DDEAE17E6A2}" destId="{B2233B21-FD39-4BA6-9D48-691DF7E7B42B}" srcOrd="0" destOrd="0" presId="urn:microsoft.com/office/officeart/2005/8/layout/hierarchy2"/>
    <dgm:cxn modelId="{A2D45B98-FD84-4AC5-8E46-C803F1E4B131}" type="presParOf" srcId="{1545B797-EA82-40E7-A3F6-8327BD2409C1}" destId="{07D1B0C3-89EB-4CE8-B3E1-ECD76A0DABB1}" srcOrd="1" destOrd="0" presId="urn:microsoft.com/office/officeart/2005/8/layout/hierarchy2"/>
    <dgm:cxn modelId="{E9DA1975-0D95-4F74-A78A-C42EBD428801}" type="presParOf" srcId="{07D1B0C3-89EB-4CE8-B3E1-ECD76A0DABB1}" destId="{9D5CA8FE-66F2-46E2-83F8-8F04CE9B45CB}" srcOrd="0" destOrd="0" presId="urn:microsoft.com/office/officeart/2005/8/layout/hierarchy2"/>
    <dgm:cxn modelId="{EAA09154-E7E2-41DE-AC43-F6E536C54D2A}" type="presParOf" srcId="{07D1B0C3-89EB-4CE8-B3E1-ECD76A0DABB1}" destId="{84A04E7D-5404-47A3-BEF8-5A1DEFF0384E}" srcOrd="1" destOrd="0" presId="urn:microsoft.com/office/officeart/2005/8/layout/hierarchy2"/>
    <dgm:cxn modelId="{D471FBD1-5814-4B47-B20C-F045E17AFFB6}" type="presParOf" srcId="{84A04E7D-5404-47A3-BEF8-5A1DEFF0384E}" destId="{90885BE5-2D54-46C8-ADEF-4C16A78BA23B}" srcOrd="0" destOrd="0" presId="urn:microsoft.com/office/officeart/2005/8/layout/hierarchy2"/>
    <dgm:cxn modelId="{E30A3EA5-DD90-4BD4-A792-92F4DD598FBB}" type="presParOf" srcId="{90885BE5-2D54-46C8-ADEF-4C16A78BA23B}" destId="{FB7786D3-7C22-4C7F-AD51-FD2ACAF58461}" srcOrd="0" destOrd="0" presId="urn:microsoft.com/office/officeart/2005/8/layout/hierarchy2"/>
    <dgm:cxn modelId="{EA46E796-04CD-466E-8A3A-84B8ECF92FF2}" type="presParOf" srcId="{84A04E7D-5404-47A3-BEF8-5A1DEFF0384E}" destId="{85274026-498D-4FD7-A665-6770CEEAD8B0}" srcOrd="1" destOrd="0" presId="urn:microsoft.com/office/officeart/2005/8/layout/hierarchy2"/>
    <dgm:cxn modelId="{B7537D8C-1C2A-4C39-8A47-63256AD5CBE3}" type="presParOf" srcId="{85274026-498D-4FD7-A665-6770CEEAD8B0}" destId="{58940E44-DC29-4A7F-A400-47AC447A19B1}" srcOrd="0" destOrd="0" presId="urn:microsoft.com/office/officeart/2005/8/layout/hierarchy2"/>
    <dgm:cxn modelId="{AD198394-99FC-47DF-9549-9620C9E9BC79}" type="presParOf" srcId="{85274026-498D-4FD7-A665-6770CEEAD8B0}" destId="{046CB591-C13E-4D9D-AA92-2642017C60D3}" srcOrd="1" destOrd="0" presId="urn:microsoft.com/office/officeart/2005/8/layout/hierarchy2"/>
    <dgm:cxn modelId="{187A8086-25DB-4D69-84B5-C69290DC1629}" type="presParOf" srcId="{7C2DAB43-CD76-44D9-8BF5-DD7EA06732FC}" destId="{5FB1688F-3EFD-4052-97EC-EDF6DE3E9F9A}" srcOrd="2" destOrd="0" presId="urn:microsoft.com/office/officeart/2005/8/layout/hierarchy2"/>
    <dgm:cxn modelId="{8E61B67F-21CA-4795-B61C-A339A0729AE9}" type="presParOf" srcId="{5FB1688F-3EFD-4052-97EC-EDF6DE3E9F9A}" destId="{BCCEC1C9-C9D1-4695-8741-047EB270EFCF}" srcOrd="0" destOrd="0" presId="urn:microsoft.com/office/officeart/2005/8/layout/hierarchy2"/>
    <dgm:cxn modelId="{73ED9C21-A248-4E65-8C79-F96431360D3A}" type="presParOf" srcId="{7C2DAB43-CD76-44D9-8BF5-DD7EA06732FC}" destId="{F696F7C2-DB73-448E-AE91-03DA4BCC047E}" srcOrd="3" destOrd="0" presId="urn:microsoft.com/office/officeart/2005/8/layout/hierarchy2"/>
    <dgm:cxn modelId="{803EF623-1532-4D2C-A143-06580DBC5B23}" type="presParOf" srcId="{F696F7C2-DB73-448E-AE91-03DA4BCC047E}" destId="{DC9301FF-7CC0-43A6-89FC-DDD75E9B8F7E}" srcOrd="0" destOrd="0" presId="urn:microsoft.com/office/officeart/2005/8/layout/hierarchy2"/>
    <dgm:cxn modelId="{C98EAD93-D4EE-4987-B8A4-E39E55F90D77}" type="presParOf" srcId="{F696F7C2-DB73-448E-AE91-03DA4BCC047E}" destId="{7925369A-5BE0-44FE-A776-D1C489F5A3D3}" srcOrd="1" destOrd="0" presId="urn:microsoft.com/office/officeart/2005/8/layout/hierarchy2"/>
    <dgm:cxn modelId="{BD206B74-143F-4C3B-B3DD-97C456A3D0EB}" type="presParOf" srcId="{7925369A-5BE0-44FE-A776-D1C489F5A3D3}" destId="{BF032C99-E3CC-442B-BEA4-FAADE5A7D0BE}" srcOrd="0" destOrd="0" presId="urn:microsoft.com/office/officeart/2005/8/layout/hierarchy2"/>
    <dgm:cxn modelId="{E54D8A80-4F2F-4F6D-97AF-4EE49F75C923}" type="presParOf" srcId="{BF032C99-E3CC-442B-BEA4-FAADE5A7D0BE}" destId="{E3225092-1219-4AEC-8B0E-824B9B2302BC}" srcOrd="0" destOrd="0" presId="urn:microsoft.com/office/officeart/2005/8/layout/hierarchy2"/>
    <dgm:cxn modelId="{B76C8BB4-A87B-48B9-84BC-A6EE78ACEC34}" type="presParOf" srcId="{7925369A-5BE0-44FE-A776-D1C489F5A3D3}" destId="{BE18B828-E69F-4C1E-9930-A7369C8D6370}" srcOrd="1" destOrd="0" presId="urn:microsoft.com/office/officeart/2005/8/layout/hierarchy2"/>
    <dgm:cxn modelId="{DB67009D-E91B-4F67-8280-8924395D16BF}" type="presParOf" srcId="{BE18B828-E69F-4C1E-9930-A7369C8D6370}" destId="{C08D8B57-4C73-4C98-B457-F3247204998D}" srcOrd="0" destOrd="0" presId="urn:microsoft.com/office/officeart/2005/8/layout/hierarchy2"/>
    <dgm:cxn modelId="{E6EFFBDE-87EB-4F1B-A780-AB583FB7BED9}" type="presParOf" srcId="{BE18B828-E69F-4C1E-9930-A7369C8D6370}" destId="{5F9639DF-94EA-49DD-A289-4DE192CA0E6F}" srcOrd="1" destOrd="0" presId="urn:microsoft.com/office/officeart/2005/8/layout/hierarchy2"/>
    <dgm:cxn modelId="{81FD1FC5-A738-4674-8B71-DCFB96CD5517}" type="presParOf" srcId="{5F9639DF-94EA-49DD-A289-4DE192CA0E6F}" destId="{A8CA2FBB-619F-413C-8CB1-14D611CA795F}" srcOrd="0" destOrd="0" presId="urn:microsoft.com/office/officeart/2005/8/layout/hierarchy2"/>
    <dgm:cxn modelId="{3FCC39AC-8F73-4AD9-946A-3A1304EF07CF}" type="presParOf" srcId="{A8CA2FBB-619F-413C-8CB1-14D611CA795F}" destId="{3C55F139-80AA-4CF1-BA07-4AE3F63CB7D0}" srcOrd="0" destOrd="0" presId="urn:microsoft.com/office/officeart/2005/8/layout/hierarchy2"/>
    <dgm:cxn modelId="{5E30740D-E644-4611-BDA3-4EE82B4E5B55}" type="presParOf" srcId="{5F9639DF-94EA-49DD-A289-4DE192CA0E6F}" destId="{F097A81E-A0E6-40FA-8E72-2042E2655F1D}" srcOrd="1" destOrd="0" presId="urn:microsoft.com/office/officeart/2005/8/layout/hierarchy2"/>
    <dgm:cxn modelId="{0212AD6A-A829-41FE-B07A-79C885A9A15F}" type="presParOf" srcId="{F097A81E-A0E6-40FA-8E72-2042E2655F1D}" destId="{89C01DE6-353A-48E2-B3B5-16E0530DE4E2}" srcOrd="0" destOrd="0" presId="urn:microsoft.com/office/officeart/2005/8/layout/hierarchy2"/>
    <dgm:cxn modelId="{FD915A4B-F7F3-42D1-AF00-304A84ADD31B}" type="presParOf" srcId="{F097A81E-A0E6-40FA-8E72-2042E2655F1D}" destId="{7DCB06F8-E68D-469A-AEEA-CD9A9393E70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A839E3-2855-417A-9B04-9E72D0BA7C56}" type="doc">
      <dgm:prSet loTypeId="urn:microsoft.com/office/officeart/2005/8/layout/vLis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2DCF005-52D4-45FB-BEF1-935CD6A7F005}">
      <dgm:prSet/>
      <dgm:spPr/>
      <dgm:t>
        <a:bodyPr/>
        <a:lstStyle/>
        <a:p>
          <a:pPr algn="l" rtl="0"/>
          <a:r>
            <a:rPr lang="en-US" b="1" smtClean="0"/>
            <a:t>Bold</a:t>
          </a:r>
          <a:r>
            <a:rPr lang="en-US" b="1" i="1" smtClean="0"/>
            <a:t> </a:t>
          </a:r>
          <a:r>
            <a:rPr lang="bg-BG" i="1" smtClean="0"/>
            <a:t>– </a:t>
          </a:r>
          <a:r>
            <a:rPr lang="bg-BG" smtClean="0"/>
            <a:t>получерен</a:t>
          </a:r>
          <a:endParaRPr lang="bg-BG"/>
        </a:p>
      </dgm:t>
    </dgm:pt>
    <dgm:pt modelId="{FADB590E-F4B6-402B-90CA-EEB8F703DCB0}" type="parTrans" cxnId="{37C62E9B-CADD-4A04-8A51-419780A36F98}">
      <dgm:prSet/>
      <dgm:spPr/>
      <dgm:t>
        <a:bodyPr/>
        <a:lstStyle/>
        <a:p>
          <a:endParaRPr lang="en-GB"/>
        </a:p>
      </dgm:t>
    </dgm:pt>
    <dgm:pt modelId="{3BADC2E1-4BCE-4C8F-84FE-5E79EAD61109}" type="sibTrans" cxnId="{37C62E9B-CADD-4A04-8A51-419780A36F98}">
      <dgm:prSet/>
      <dgm:spPr/>
      <dgm:t>
        <a:bodyPr/>
        <a:lstStyle/>
        <a:p>
          <a:endParaRPr lang="en-GB"/>
        </a:p>
      </dgm:t>
    </dgm:pt>
    <dgm:pt modelId="{F7E73657-995D-463E-A789-05D621589A10}">
      <dgm:prSet/>
      <dgm:spPr/>
      <dgm:t>
        <a:bodyPr/>
        <a:lstStyle/>
        <a:p>
          <a:pPr algn="l" rtl="0"/>
          <a:r>
            <a:rPr lang="en-US" i="1" smtClean="0"/>
            <a:t>Italic</a:t>
          </a:r>
          <a:r>
            <a:rPr lang="bg-BG" smtClean="0"/>
            <a:t> – наклонен (курсив)</a:t>
          </a:r>
          <a:r>
            <a:rPr lang="bg-BG" b="1" i="1" smtClean="0"/>
            <a:t> </a:t>
          </a:r>
          <a:endParaRPr lang="en-GB"/>
        </a:p>
      </dgm:t>
    </dgm:pt>
    <dgm:pt modelId="{EDF2BC39-1D1F-4D21-B3CA-4663A115B249}" type="parTrans" cxnId="{28DD6FC4-92C4-47EA-A9ED-CCC81C9B89EE}">
      <dgm:prSet/>
      <dgm:spPr/>
      <dgm:t>
        <a:bodyPr/>
        <a:lstStyle/>
        <a:p>
          <a:endParaRPr lang="en-GB"/>
        </a:p>
      </dgm:t>
    </dgm:pt>
    <dgm:pt modelId="{865EACB0-C16A-4B11-8F74-B60C1EF6EEC0}" type="sibTrans" cxnId="{28DD6FC4-92C4-47EA-A9ED-CCC81C9B89EE}">
      <dgm:prSet/>
      <dgm:spPr/>
      <dgm:t>
        <a:bodyPr/>
        <a:lstStyle/>
        <a:p>
          <a:endParaRPr lang="en-GB"/>
        </a:p>
      </dgm:t>
    </dgm:pt>
    <dgm:pt modelId="{98F552D6-9FD0-4959-8A38-6086FDD068BD}">
      <dgm:prSet/>
      <dgm:spPr/>
      <dgm:t>
        <a:bodyPr/>
        <a:lstStyle/>
        <a:p>
          <a:pPr algn="l" rtl="0"/>
          <a:r>
            <a:rPr lang="en-US" u="sng" smtClean="0"/>
            <a:t>Underline</a:t>
          </a:r>
          <a:r>
            <a:rPr lang="en-US" b="1" i="1" smtClean="0"/>
            <a:t> </a:t>
          </a:r>
          <a:r>
            <a:rPr lang="bg-BG" smtClean="0"/>
            <a:t>– подчертан</a:t>
          </a:r>
          <a:endParaRPr lang="en-GB"/>
        </a:p>
      </dgm:t>
    </dgm:pt>
    <dgm:pt modelId="{05A88272-B84D-4FFE-A662-2651B5DABD44}" type="parTrans" cxnId="{63B65656-8EE6-4CD1-8A2B-6697BE23B019}">
      <dgm:prSet/>
      <dgm:spPr/>
      <dgm:t>
        <a:bodyPr/>
        <a:lstStyle/>
        <a:p>
          <a:endParaRPr lang="en-GB"/>
        </a:p>
      </dgm:t>
    </dgm:pt>
    <dgm:pt modelId="{1891654C-1F3B-4536-8060-32B1EAD11CBB}" type="sibTrans" cxnId="{63B65656-8EE6-4CD1-8A2B-6697BE23B019}">
      <dgm:prSet/>
      <dgm:spPr/>
      <dgm:t>
        <a:bodyPr/>
        <a:lstStyle/>
        <a:p>
          <a:endParaRPr lang="en-GB"/>
        </a:p>
      </dgm:t>
    </dgm:pt>
    <dgm:pt modelId="{D8222A81-EFE2-4F56-933B-71B9CAA542A1}">
      <dgm:prSet/>
      <dgm:spPr/>
      <dgm:t>
        <a:bodyPr/>
        <a:lstStyle/>
        <a:p>
          <a:pPr algn="l" rtl="0"/>
          <a:r>
            <a:rPr lang="en-US" strike="sngStrike" dirty="0" err="1" smtClean="0"/>
            <a:t>strik</a:t>
          </a:r>
          <a:r>
            <a:rPr lang="en-GB" strike="sngStrike" dirty="0" err="1" smtClean="0"/>
            <a:t>ethrough</a:t>
          </a:r>
          <a:r>
            <a:rPr lang="en-GB" b="1" i="1" strike="sngStrike" dirty="0" smtClean="0"/>
            <a:t> </a:t>
          </a:r>
          <a:r>
            <a:rPr lang="en-GB" dirty="0" smtClean="0"/>
            <a:t>– </a:t>
          </a:r>
          <a:r>
            <a:rPr lang="bg-BG" dirty="0" smtClean="0"/>
            <a:t>задраскан</a:t>
          </a:r>
          <a:endParaRPr lang="en-GB" dirty="0"/>
        </a:p>
      </dgm:t>
    </dgm:pt>
    <dgm:pt modelId="{A170AB7B-30CA-4574-B74C-B859FF387D24}" type="parTrans" cxnId="{0E4E229D-1CF6-4EFE-9E25-405A0D0E3C4B}">
      <dgm:prSet/>
      <dgm:spPr/>
      <dgm:t>
        <a:bodyPr/>
        <a:lstStyle/>
        <a:p>
          <a:endParaRPr lang="en-GB"/>
        </a:p>
      </dgm:t>
    </dgm:pt>
    <dgm:pt modelId="{F3DEEC5C-2FDF-4CDE-8389-CF3C55CADF54}" type="sibTrans" cxnId="{0E4E229D-1CF6-4EFE-9E25-405A0D0E3C4B}">
      <dgm:prSet/>
      <dgm:spPr/>
      <dgm:t>
        <a:bodyPr/>
        <a:lstStyle/>
        <a:p>
          <a:endParaRPr lang="en-GB"/>
        </a:p>
      </dgm:t>
    </dgm:pt>
    <dgm:pt modelId="{76BD6FE2-3ADC-457F-8EF8-84FC42F56DD8}">
      <dgm:prSet/>
      <dgm:spPr/>
      <dgm:t>
        <a:bodyPr/>
        <a:lstStyle/>
        <a:p>
          <a:pPr algn="l" rtl="0"/>
          <a:r>
            <a:rPr lang="en-US" smtClean="0"/>
            <a:t>subscript </a:t>
          </a:r>
          <a:r>
            <a:rPr lang="bg-BG" smtClean="0"/>
            <a:t>– долен индекс, например СО</a:t>
          </a:r>
          <a:r>
            <a:rPr lang="bg-BG" b="1" baseline="-25000" smtClean="0"/>
            <a:t>2</a:t>
          </a:r>
          <a:endParaRPr lang="en-GB"/>
        </a:p>
      </dgm:t>
    </dgm:pt>
    <dgm:pt modelId="{AC22A20E-390F-4567-AB39-3A86E9B6B4E4}" type="parTrans" cxnId="{CDE80003-59FC-4DE5-881D-E3C8ECE52AAB}">
      <dgm:prSet/>
      <dgm:spPr/>
      <dgm:t>
        <a:bodyPr/>
        <a:lstStyle/>
        <a:p>
          <a:endParaRPr lang="en-GB"/>
        </a:p>
      </dgm:t>
    </dgm:pt>
    <dgm:pt modelId="{726CB04A-3E12-447C-BB22-B01677F45A22}" type="sibTrans" cxnId="{CDE80003-59FC-4DE5-881D-E3C8ECE52AAB}">
      <dgm:prSet/>
      <dgm:spPr/>
      <dgm:t>
        <a:bodyPr/>
        <a:lstStyle/>
        <a:p>
          <a:endParaRPr lang="en-GB"/>
        </a:p>
      </dgm:t>
    </dgm:pt>
    <dgm:pt modelId="{D9850CB7-3446-4407-8282-86E9AF8AEED1}">
      <dgm:prSet/>
      <dgm:spPr/>
      <dgm:t>
        <a:bodyPr/>
        <a:lstStyle/>
        <a:p>
          <a:pPr algn="l" rtl="0"/>
          <a:r>
            <a:rPr lang="en-US" smtClean="0"/>
            <a:t>superscript</a:t>
          </a:r>
          <a:r>
            <a:rPr lang="bg-BG" smtClean="0"/>
            <a:t> – горен индекс, например 3</a:t>
          </a:r>
          <a:r>
            <a:rPr lang="bg-BG" b="1" baseline="30000" smtClean="0"/>
            <a:t>ти</a:t>
          </a:r>
          <a:r>
            <a:rPr lang="bg-BG" smtClean="0"/>
            <a:t> клас</a:t>
          </a:r>
          <a:endParaRPr lang="en-GB"/>
        </a:p>
      </dgm:t>
    </dgm:pt>
    <dgm:pt modelId="{DB5E6411-A63F-480D-BC4C-DABAB613D58C}" type="parTrans" cxnId="{53A08C08-DB15-4A75-B400-6E37FB0C3D0E}">
      <dgm:prSet/>
      <dgm:spPr/>
      <dgm:t>
        <a:bodyPr/>
        <a:lstStyle/>
        <a:p>
          <a:endParaRPr lang="en-GB"/>
        </a:p>
      </dgm:t>
    </dgm:pt>
    <dgm:pt modelId="{83F3CB34-D9A3-464E-9E7D-8504788C5AB5}" type="sibTrans" cxnId="{53A08C08-DB15-4A75-B400-6E37FB0C3D0E}">
      <dgm:prSet/>
      <dgm:spPr/>
      <dgm:t>
        <a:bodyPr/>
        <a:lstStyle/>
        <a:p>
          <a:endParaRPr lang="en-GB"/>
        </a:p>
      </dgm:t>
    </dgm:pt>
    <dgm:pt modelId="{77179342-6834-4467-9A3D-43A10C7E5898}" type="pres">
      <dgm:prSet presAssocID="{9BA839E3-2855-417A-9B04-9E72D0BA7C5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7CE2BDE-F5D8-413A-8466-39DEF20C2BAB}" type="pres">
      <dgm:prSet presAssocID="{B2DCF005-52D4-45FB-BEF1-935CD6A7F005}" presName="composite" presStyleCnt="0"/>
      <dgm:spPr/>
    </dgm:pt>
    <dgm:pt modelId="{79468DEA-2E24-420B-A85D-0083AA9A1181}" type="pres">
      <dgm:prSet presAssocID="{B2DCF005-52D4-45FB-BEF1-935CD6A7F005}" presName="imgShp" presStyleLbl="fgImgPlace1" presStyleIdx="0" presStyleCnt="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38A7A77B-6E47-47DE-82CC-EE3AF4070E58}" type="pres">
      <dgm:prSet presAssocID="{B2DCF005-52D4-45FB-BEF1-935CD6A7F005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C51C47-ADCD-4308-A310-FDB8E744DFA7}" type="pres">
      <dgm:prSet presAssocID="{3BADC2E1-4BCE-4C8F-84FE-5E79EAD61109}" presName="spacing" presStyleCnt="0"/>
      <dgm:spPr/>
    </dgm:pt>
    <dgm:pt modelId="{2E12E0EA-0CFB-41C3-9410-25E728AEA35B}" type="pres">
      <dgm:prSet presAssocID="{F7E73657-995D-463E-A789-05D621589A10}" presName="composite" presStyleCnt="0"/>
      <dgm:spPr/>
    </dgm:pt>
    <dgm:pt modelId="{1C8EF611-2BA5-4AB3-81FC-E99A69C095FC}" type="pres">
      <dgm:prSet presAssocID="{F7E73657-995D-463E-A789-05D621589A10}" presName="imgShp" presStyleLbl="fgImgPlace1" presStyleIdx="1" presStyleCnt="6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F5CA3D2C-7942-46CD-A6DE-56346C7A912D}" type="pres">
      <dgm:prSet presAssocID="{F7E73657-995D-463E-A789-05D621589A10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0EDAF5-68D3-4411-85EB-87BC5FFABD2B}" type="pres">
      <dgm:prSet presAssocID="{865EACB0-C16A-4B11-8F74-B60C1EF6EEC0}" presName="spacing" presStyleCnt="0"/>
      <dgm:spPr/>
    </dgm:pt>
    <dgm:pt modelId="{7EDF3651-4BCA-4D8A-B963-93A02DCF1BDD}" type="pres">
      <dgm:prSet presAssocID="{98F552D6-9FD0-4959-8A38-6086FDD068BD}" presName="composite" presStyleCnt="0"/>
      <dgm:spPr/>
    </dgm:pt>
    <dgm:pt modelId="{1CE8459F-4A24-4B6D-AAEF-637FCD05D66E}" type="pres">
      <dgm:prSet presAssocID="{98F552D6-9FD0-4959-8A38-6086FDD068BD}" presName="imgShp" presStyleLbl="fgImgPlace1" presStyleIdx="2" presStyleCnt="6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277CC581-C584-4F75-A163-E5EFF21BA5B2}" type="pres">
      <dgm:prSet presAssocID="{98F552D6-9FD0-4959-8A38-6086FDD068BD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B4B641-4F7D-452B-A21A-CB2943C6F604}" type="pres">
      <dgm:prSet presAssocID="{1891654C-1F3B-4536-8060-32B1EAD11CBB}" presName="spacing" presStyleCnt="0"/>
      <dgm:spPr/>
    </dgm:pt>
    <dgm:pt modelId="{B4DB1265-9A4C-400A-9630-7B6B8BE9E6C8}" type="pres">
      <dgm:prSet presAssocID="{D8222A81-EFE2-4F56-933B-71B9CAA542A1}" presName="composite" presStyleCnt="0"/>
      <dgm:spPr/>
    </dgm:pt>
    <dgm:pt modelId="{3E53CE05-F1FB-432C-ADBE-108EF2946810}" type="pres">
      <dgm:prSet presAssocID="{D8222A81-EFE2-4F56-933B-71B9CAA542A1}" presName="imgShp" presStyleLbl="fgImgPlace1" presStyleIdx="3" presStyleCnt="6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DA171E96-2E40-4AE2-9A49-B51F99F8B510}" type="pres">
      <dgm:prSet presAssocID="{D8222A81-EFE2-4F56-933B-71B9CAA542A1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B3FA7B-EC68-4CAF-9F8D-17CBD095120C}" type="pres">
      <dgm:prSet presAssocID="{F3DEEC5C-2FDF-4CDE-8389-CF3C55CADF54}" presName="spacing" presStyleCnt="0"/>
      <dgm:spPr/>
    </dgm:pt>
    <dgm:pt modelId="{F282B8A9-9A77-40E0-B865-878B0FAAB24A}" type="pres">
      <dgm:prSet presAssocID="{76BD6FE2-3ADC-457F-8EF8-84FC42F56DD8}" presName="composite" presStyleCnt="0"/>
      <dgm:spPr/>
    </dgm:pt>
    <dgm:pt modelId="{B7C95084-910C-48D2-BA2C-AAEB2C13E250}" type="pres">
      <dgm:prSet presAssocID="{76BD6FE2-3ADC-457F-8EF8-84FC42F56DD8}" presName="imgShp" presStyleLbl="fgImgPlace1" presStyleIdx="4" presStyleCnt="6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</dgm:pt>
    <dgm:pt modelId="{20629010-2A2A-4F49-A83D-EDE11C49F8BE}" type="pres">
      <dgm:prSet presAssocID="{76BD6FE2-3ADC-457F-8EF8-84FC42F56DD8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C9EA41-9A34-4904-97A8-852BE308E813}" type="pres">
      <dgm:prSet presAssocID="{726CB04A-3E12-447C-BB22-B01677F45A22}" presName="spacing" presStyleCnt="0"/>
      <dgm:spPr/>
    </dgm:pt>
    <dgm:pt modelId="{3E3F6291-CD2E-4B3F-870A-F7AACD8C193E}" type="pres">
      <dgm:prSet presAssocID="{D9850CB7-3446-4407-8282-86E9AF8AEED1}" presName="composite" presStyleCnt="0"/>
      <dgm:spPr/>
    </dgm:pt>
    <dgm:pt modelId="{0F116CF4-906C-4552-8D84-72126E529CEC}" type="pres">
      <dgm:prSet presAssocID="{D9850CB7-3446-4407-8282-86E9AF8AEED1}" presName="imgShp" presStyleLbl="fgImgPlace1" presStyleIdx="5" presStyleCnt="6"/>
      <dgm:spPr>
        <a:blipFill rotWithShape="1">
          <a:blip xmlns:r="http://schemas.openxmlformats.org/officeDocument/2006/relationships" r:embed="rId6"/>
          <a:stretch>
            <a:fillRect/>
          </a:stretch>
        </a:blipFill>
      </dgm:spPr>
    </dgm:pt>
    <dgm:pt modelId="{DE727F74-2ACF-497B-9117-E3D8D9FE5E09}" type="pres">
      <dgm:prSet presAssocID="{D9850CB7-3446-4407-8282-86E9AF8AEED1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3A08C08-DB15-4A75-B400-6E37FB0C3D0E}" srcId="{9BA839E3-2855-417A-9B04-9E72D0BA7C56}" destId="{D9850CB7-3446-4407-8282-86E9AF8AEED1}" srcOrd="5" destOrd="0" parTransId="{DB5E6411-A63F-480D-BC4C-DABAB613D58C}" sibTransId="{83F3CB34-D9A3-464E-9E7D-8504788C5AB5}"/>
    <dgm:cxn modelId="{1E6CBC16-D029-400B-B518-FD0278CE624E}" type="presOf" srcId="{98F552D6-9FD0-4959-8A38-6086FDD068BD}" destId="{277CC581-C584-4F75-A163-E5EFF21BA5B2}" srcOrd="0" destOrd="0" presId="urn:microsoft.com/office/officeart/2005/8/layout/vList3"/>
    <dgm:cxn modelId="{16D01C0E-7B51-421A-A644-432DA534920B}" type="presOf" srcId="{B2DCF005-52D4-45FB-BEF1-935CD6A7F005}" destId="{38A7A77B-6E47-47DE-82CC-EE3AF4070E58}" srcOrd="0" destOrd="0" presId="urn:microsoft.com/office/officeart/2005/8/layout/vList3"/>
    <dgm:cxn modelId="{8B494CAB-E773-4D8B-9AE5-EA30AB9B9C09}" type="presOf" srcId="{9BA839E3-2855-417A-9B04-9E72D0BA7C56}" destId="{77179342-6834-4467-9A3D-43A10C7E5898}" srcOrd="0" destOrd="0" presId="urn:microsoft.com/office/officeart/2005/8/layout/vList3"/>
    <dgm:cxn modelId="{63B65656-8EE6-4CD1-8A2B-6697BE23B019}" srcId="{9BA839E3-2855-417A-9B04-9E72D0BA7C56}" destId="{98F552D6-9FD0-4959-8A38-6086FDD068BD}" srcOrd="2" destOrd="0" parTransId="{05A88272-B84D-4FFE-A662-2651B5DABD44}" sibTransId="{1891654C-1F3B-4536-8060-32B1EAD11CBB}"/>
    <dgm:cxn modelId="{28DD6FC4-92C4-47EA-A9ED-CCC81C9B89EE}" srcId="{9BA839E3-2855-417A-9B04-9E72D0BA7C56}" destId="{F7E73657-995D-463E-A789-05D621589A10}" srcOrd="1" destOrd="0" parTransId="{EDF2BC39-1D1F-4D21-B3CA-4663A115B249}" sibTransId="{865EACB0-C16A-4B11-8F74-B60C1EF6EEC0}"/>
    <dgm:cxn modelId="{F2A2940F-2F0C-4B7F-8F12-1FA37BCA3CA2}" type="presOf" srcId="{D9850CB7-3446-4407-8282-86E9AF8AEED1}" destId="{DE727F74-2ACF-497B-9117-E3D8D9FE5E09}" srcOrd="0" destOrd="0" presId="urn:microsoft.com/office/officeart/2005/8/layout/vList3"/>
    <dgm:cxn modelId="{CDE80003-59FC-4DE5-881D-E3C8ECE52AAB}" srcId="{9BA839E3-2855-417A-9B04-9E72D0BA7C56}" destId="{76BD6FE2-3ADC-457F-8EF8-84FC42F56DD8}" srcOrd="4" destOrd="0" parTransId="{AC22A20E-390F-4567-AB39-3A86E9B6B4E4}" sibTransId="{726CB04A-3E12-447C-BB22-B01677F45A22}"/>
    <dgm:cxn modelId="{93065AC5-8A25-4CB0-A79E-46C6BD883CCB}" type="presOf" srcId="{76BD6FE2-3ADC-457F-8EF8-84FC42F56DD8}" destId="{20629010-2A2A-4F49-A83D-EDE11C49F8BE}" srcOrd="0" destOrd="0" presId="urn:microsoft.com/office/officeart/2005/8/layout/vList3"/>
    <dgm:cxn modelId="{37C62E9B-CADD-4A04-8A51-419780A36F98}" srcId="{9BA839E3-2855-417A-9B04-9E72D0BA7C56}" destId="{B2DCF005-52D4-45FB-BEF1-935CD6A7F005}" srcOrd="0" destOrd="0" parTransId="{FADB590E-F4B6-402B-90CA-EEB8F703DCB0}" sibTransId="{3BADC2E1-4BCE-4C8F-84FE-5E79EAD61109}"/>
    <dgm:cxn modelId="{0E4E229D-1CF6-4EFE-9E25-405A0D0E3C4B}" srcId="{9BA839E3-2855-417A-9B04-9E72D0BA7C56}" destId="{D8222A81-EFE2-4F56-933B-71B9CAA542A1}" srcOrd="3" destOrd="0" parTransId="{A170AB7B-30CA-4574-B74C-B859FF387D24}" sibTransId="{F3DEEC5C-2FDF-4CDE-8389-CF3C55CADF54}"/>
    <dgm:cxn modelId="{3D8BFACD-E03C-4B4B-A2C9-F7D701FD8287}" type="presOf" srcId="{D8222A81-EFE2-4F56-933B-71B9CAA542A1}" destId="{DA171E96-2E40-4AE2-9A49-B51F99F8B510}" srcOrd="0" destOrd="0" presId="urn:microsoft.com/office/officeart/2005/8/layout/vList3"/>
    <dgm:cxn modelId="{1F830ED8-ACFB-40CD-B13A-92B8EEC84D59}" type="presOf" srcId="{F7E73657-995D-463E-A789-05D621589A10}" destId="{F5CA3D2C-7942-46CD-A6DE-56346C7A912D}" srcOrd="0" destOrd="0" presId="urn:microsoft.com/office/officeart/2005/8/layout/vList3"/>
    <dgm:cxn modelId="{A86F6168-25CB-41AE-AFB3-706948E5D102}" type="presParOf" srcId="{77179342-6834-4467-9A3D-43A10C7E5898}" destId="{67CE2BDE-F5D8-413A-8466-39DEF20C2BAB}" srcOrd="0" destOrd="0" presId="urn:microsoft.com/office/officeart/2005/8/layout/vList3"/>
    <dgm:cxn modelId="{40A9E5E1-2536-4E0E-93A4-791EC90C44D1}" type="presParOf" srcId="{67CE2BDE-F5D8-413A-8466-39DEF20C2BAB}" destId="{79468DEA-2E24-420B-A85D-0083AA9A1181}" srcOrd="0" destOrd="0" presId="urn:microsoft.com/office/officeart/2005/8/layout/vList3"/>
    <dgm:cxn modelId="{B14DF7D8-9AFA-447B-8018-025FC7E6C160}" type="presParOf" srcId="{67CE2BDE-F5D8-413A-8466-39DEF20C2BAB}" destId="{38A7A77B-6E47-47DE-82CC-EE3AF4070E58}" srcOrd="1" destOrd="0" presId="urn:microsoft.com/office/officeart/2005/8/layout/vList3"/>
    <dgm:cxn modelId="{B92E2237-F8F1-45E7-BAB9-FEBE9C40E9B5}" type="presParOf" srcId="{77179342-6834-4467-9A3D-43A10C7E5898}" destId="{B4C51C47-ADCD-4308-A310-FDB8E744DFA7}" srcOrd="1" destOrd="0" presId="urn:microsoft.com/office/officeart/2005/8/layout/vList3"/>
    <dgm:cxn modelId="{EEC65C5D-4D94-44ED-BF3F-3CD1C39DA1B6}" type="presParOf" srcId="{77179342-6834-4467-9A3D-43A10C7E5898}" destId="{2E12E0EA-0CFB-41C3-9410-25E728AEA35B}" srcOrd="2" destOrd="0" presId="urn:microsoft.com/office/officeart/2005/8/layout/vList3"/>
    <dgm:cxn modelId="{65A5516A-69D0-4045-8D36-666857803C64}" type="presParOf" srcId="{2E12E0EA-0CFB-41C3-9410-25E728AEA35B}" destId="{1C8EF611-2BA5-4AB3-81FC-E99A69C095FC}" srcOrd="0" destOrd="0" presId="urn:microsoft.com/office/officeart/2005/8/layout/vList3"/>
    <dgm:cxn modelId="{B440E7DA-53F9-4CD4-A224-D2CFB36B0E71}" type="presParOf" srcId="{2E12E0EA-0CFB-41C3-9410-25E728AEA35B}" destId="{F5CA3D2C-7942-46CD-A6DE-56346C7A912D}" srcOrd="1" destOrd="0" presId="urn:microsoft.com/office/officeart/2005/8/layout/vList3"/>
    <dgm:cxn modelId="{F9EBB190-E0D3-42DD-8B10-8A5C99324496}" type="presParOf" srcId="{77179342-6834-4467-9A3D-43A10C7E5898}" destId="{D10EDAF5-68D3-4411-85EB-87BC5FFABD2B}" srcOrd="3" destOrd="0" presId="urn:microsoft.com/office/officeart/2005/8/layout/vList3"/>
    <dgm:cxn modelId="{C70170FB-3F62-48FB-8CBE-638CA3499DE3}" type="presParOf" srcId="{77179342-6834-4467-9A3D-43A10C7E5898}" destId="{7EDF3651-4BCA-4D8A-B963-93A02DCF1BDD}" srcOrd="4" destOrd="0" presId="urn:microsoft.com/office/officeart/2005/8/layout/vList3"/>
    <dgm:cxn modelId="{C54792DC-DC7B-49DB-ABCE-7C42535CD178}" type="presParOf" srcId="{7EDF3651-4BCA-4D8A-B963-93A02DCF1BDD}" destId="{1CE8459F-4A24-4B6D-AAEF-637FCD05D66E}" srcOrd="0" destOrd="0" presId="urn:microsoft.com/office/officeart/2005/8/layout/vList3"/>
    <dgm:cxn modelId="{EDC89FB8-44FC-4824-A8F3-5F279EA55409}" type="presParOf" srcId="{7EDF3651-4BCA-4D8A-B963-93A02DCF1BDD}" destId="{277CC581-C584-4F75-A163-E5EFF21BA5B2}" srcOrd="1" destOrd="0" presId="urn:microsoft.com/office/officeart/2005/8/layout/vList3"/>
    <dgm:cxn modelId="{CD344934-7955-4FD1-8D30-E3B4F8876200}" type="presParOf" srcId="{77179342-6834-4467-9A3D-43A10C7E5898}" destId="{9FB4B641-4F7D-452B-A21A-CB2943C6F604}" srcOrd="5" destOrd="0" presId="urn:microsoft.com/office/officeart/2005/8/layout/vList3"/>
    <dgm:cxn modelId="{4329F10F-B333-4CA5-B6CB-1B11E6319721}" type="presParOf" srcId="{77179342-6834-4467-9A3D-43A10C7E5898}" destId="{B4DB1265-9A4C-400A-9630-7B6B8BE9E6C8}" srcOrd="6" destOrd="0" presId="urn:microsoft.com/office/officeart/2005/8/layout/vList3"/>
    <dgm:cxn modelId="{356F9E3E-43A5-4C36-973E-D6A41A555111}" type="presParOf" srcId="{B4DB1265-9A4C-400A-9630-7B6B8BE9E6C8}" destId="{3E53CE05-F1FB-432C-ADBE-108EF2946810}" srcOrd="0" destOrd="0" presId="urn:microsoft.com/office/officeart/2005/8/layout/vList3"/>
    <dgm:cxn modelId="{490BB09D-E0CA-46FA-80E0-CA48CB1781FC}" type="presParOf" srcId="{B4DB1265-9A4C-400A-9630-7B6B8BE9E6C8}" destId="{DA171E96-2E40-4AE2-9A49-B51F99F8B510}" srcOrd="1" destOrd="0" presId="urn:microsoft.com/office/officeart/2005/8/layout/vList3"/>
    <dgm:cxn modelId="{B56952A8-95BD-466B-8378-EE86C80D67DD}" type="presParOf" srcId="{77179342-6834-4467-9A3D-43A10C7E5898}" destId="{78B3FA7B-EC68-4CAF-9F8D-17CBD095120C}" srcOrd="7" destOrd="0" presId="urn:microsoft.com/office/officeart/2005/8/layout/vList3"/>
    <dgm:cxn modelId="{0CFFE691-E04C-436E-80C3-C4B48ED44885}" type="presParOf" srcId="{77179342-6834-4467-9A3D-43A10C7E5898}" destId="{F282B8A9-9A77-40E0-B865-878B0FAAB24A}" srcOrd="8" destOrd="0" presId="urn:microsoft.com/office/officeart/2005/8/layout/vList3"/>
    <dgm:cxn modelId="{FCB21634-A2E8-47EB-91B6-19160641F2E4}" type="presParOf" srcId="{F282B8A9-9A77-40E0-B865-878B0FAAB24A}" destId="{B7C95084-910C-48D2-BA2C-AAEB2C13E250}" srcOrd="0" destOrd="0" presId="urn:microsoft.com/office/officeart/2005/8/layout/vList3"/>
    <dgm:cxn modelId="{C296DCD6-4ADD-49A0-83AE-DE644A9D24E4}" type="presParOf" srcId="{F282B8A9-9A77-40E0-B865-878B0FAAB24A}" destId="{20629010-2A2A-4F49-A83D-EDE11C49F8BE}" srcOrd="1" destOrd="0" presId="urn:microsoft.com/office/officeart/2005/8/layout/vList3"/>
    <dgm:cxn modelId="{F99AF1B6-316B-4A0D-A8D6-A210665CE005}" type="presParOf" srcId="{77179342-6834-4467-9A3D-43A10C7E5898}" destId="{6AC9EA41-9A34-4904-97A8-852BE308E813}" srcOrd="9" destOrd="0" presId="urn:microsoft.com/office/officeart/2005/8/layout/vList3"/>
    <dgm:cxn modelId="{CBEFD39C-6DDB-4485-9240-3320C413156F}" type="presParOf" srcId="{77179342-6834-4467-9A3D-43A10C7E5898}" destId="{3E3F6291-CD2E-4B3F-870A-F7AACD8C193E}" srcOrd="10" destOrd="0" presId="urn:microsoft.com/office/officeart/2005/8/layout/vList3"/>
    <dgm:cxn modelId="{A23B03F6-A933-41DE-A769-3D7BE15387A3}" type="presParOf" srcId="{3E3F6291-CD2E-4B3F-870A-F7AACD8C193E}" destId="{0F116CF4-906C-4552-8D84-72126E529CEC}" srcOrd="0" destOrd="0" presId="urn:microsoft.com/office/officeart/2005/8/layout/vList3"/>
    <dgm:cxn modelId="{A809B5ED-C9B2-4045-8A44-A9DD3E360FCC}" type="presParOf" srcId="{3E3F6291-CD2E-4B3F-870A-F7AACD8C193E}" destId="{DE727F74-2ACF-497B-9117-E3D8D9FE5E0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95C4B-F46B-4BD2-B82C-A463A6C05FA9}">
      <dsp:nvSpPr>
        <dsp:cNvPr id="0" name=""/>
        <dsp:cNvSpPr/>
      </dsp:nvSpPr>
      <dsp:spPr>
        <a:xfrm>
          <a:off x="3931" y="1798785"/>
          <a:ext cx="2223618" cy="1111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/>
            <a:t>ПРОГРАМА</a:t>
          </a:r>
          <a:endParaRPr lang="en-GB" sz="2100" kern="1200" dirty="0"/>
        </a:p>
      </dsp:txBody>
      <dsp:txXfrm>
        <a:off x="36495" y="1831349"/>
        <a:ext cx="2158490" cy="1046681"/>
      </dsp:txXfrm>
    </dsp:sp>
    <dsp:sp modelId="{B5EEE18B-11AE-4935-9094-21811DE9756F}">
      <dsp:nvSpPr>
        <dsp:cNvPr id="0" name=""/>
        <dsp:cNvSpPr/>
      </dsp:nvSpPr>
      <dsp:spPr>
        <a:xfrm rot="19457599">
          <a:off x="2124594" y="2013797"/>
          <a:ext cx="1095357" cy="42495"/>
        </a:xfrm>
        <a:custGeom>
          <a:avLst/>
          <a:gdLst/>
          <a:ahLst/>
          <a:cxnLst/>
          <a:rect l="0" t="0" r="0" b="0"/>
          <a:pathLst>
            <a:path>
              <a:moveTo>
                <a:pt x="0" y="21247"/>
              </a:moveTo>
              <a:lnTo>
                <a:pt x="1095357" y="21247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644889" y="2007660"/>
        <a:ext cx="54767" cy="54767"/>
      </dsp:txXfrm>
    </dsp:sp>
    <dsp:sp modelId="{CDFA3790-4C20-4A54-8CB3-22F1D63E3789}">
      <dsp:nvSpPr>
        <dsp:cNvPr id="0" name=""/>
        <dsp:cNvSpPr/>
      </dsp:nvSpPr>
      <dsp:spPr>
        <a:xfrm>
          <a:off x="3116996" y="1159495"/>
          <a:ext cx="2223618" cy="11118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File/New</a:t>
          </a:r>
          <a:endParaRPr lang="en-GB" sz="2100" kern="1200" dirty="0"/>
        </a:p>
      </dsp:txBody>
      <dsp:txXfrm>
        <a:off x="3149560" y="1192059"/>
        <a:ext cx="2158490" cy="1046681"/>
      </dsp:txXfrm>
    </dsp:sp>
    <dsp:sp modelId="{6D5A87A0-66FD-490F-8013-2DDEAE17E6A2}">
      <dsp:nvSpPr>
        <dsp:cNvPr id="0" name=""/>
        <dsp:cNvSpPr/>
      </dsp:nvSpPr>
      <dsp:spPr>
        <a:xfrm>
          <a:off x="5340615" y="1694152"/>
          <a:ext cx="889447" cy="42495"/>
        </a:xfrm>
        <a:custGeom>
          <a:avLst/>
          <a:gdLst/>
          <a:ahLst/>
          <a:cxnLst/>
          <a:rect l="0" t="0" r="0" b="0"/>
          <a:pathLst>
            <a:path>
              <a:moveTo>
                <a:pt x="0" y="21247"/>
              </a:moveTo>
              <a:lnTo>
                <a:pt x="889447" y="2124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763102" y="1693163"/>
        <a:ext cx="44472" cy="44472"/>
      </dsp:txXfrm>
    </dsp:sp>
    <dsp:sp modelId="{9D5CA8FE-66F2-46E2-83F8-8F04CE9B45CB}">
      <dsp:nvSpPr>
        <dsp:cNvPr id="0" name=""/>
        <dsp:cNvSpPr/>
      </dsp:nvSpPr>
      <dsp:spPr>
        <a:xfrm>
          <a:off x="6230062" y="1159495"/>
          <a:ext cx="2223618" cy="111180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/>
            <a:t>Нов файл</a:t>
          </a:r>
          <a:endParaRPr lang="en-GB" sz="2100" kern="1200" dirty="0"/>
        </a:p>
      </dsp:txBody>
      <dsp:txXfrm>
        <a:off x="6262626" y="1192059"/>
        <a:ext cx="2158490" cy="1046681"/>
      </dsp:txXfrm>
    </dsp:sp>
    <dsp:sp modelId="{90885BE5-2D54-46C8-ADEF-4C16A78BA23B}">
      <dsp:nvSpPr>
        <dsp:cNvPr id="0" name=""/>
        <dsp:cNvSpPr/>
      </dsp:nvSpPr>
      <dsp:spPr>
        <a:xfrm>
          <a:off x="8453681" y="1694152"/>
          <a:ext cx="889447" cy="42495"/>
        </a:xfrm>
        <a:custGeom>
          <a:avLst/>
          <a:gdLst/>
          <a:ahLst/>
          <a:cxnLst/>
          <a:rect l="0" t="0" r="0" b="0"/>
          <a:pathLst>
            <a:path>
              <a:moveTo>
                <a:pt x="0" y="21247"/>
              </a:moveTo>
              <a:lnTo>
                <a:pt x="889447" y="2124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8876168" y="1693163"/>
        <a:ext cx="44472" cy="44472"/>
      </dsp:txXfrm>
    </dsp:sp>
    <dsp:sp modelId="{58940E44-DC29-4A7F-A400-47AC447A19B1}">
      <dsp:nvSpPr>
        <dsp:cNvPr id="0" name=""/>
        <dsp:cNvSpPr/>
      </dsp:nvSpPr>
      <dsp:spPr>
        <a:xfrm>
          <a:off x="9343128" y="1159495"/>
          <a:ext cx="2223618" cy="11118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File/Save As</a:t>
          </a:r>
          <a:br>
            <a:rPr lang="en-GB" sz="2100" kern="1200" dirty="0" smtClean="0"/>
          </a:br>
          <a:r>
            <a:rPr lang="bg-BG" sz="2100" kern="1200" dirty="0" smtClean="0"/>
            <a:t>(запазване с ново име/формат)</a:t>
          </a:r>
          <a:endParaRPr lang="en-GB" sz="2100" kern="1200" dirty="0"/>
        </a:p>
      </dsp:txBody>
      <dsp:txXfrm>
        <a:off x="9375692" y="1192059"/>
        <a:ext cx="2158490" cy="1046681"/>
      </dsp:txXfrm>
    </dsp:sp>
    <dsp:sp modelId="{5FB1688F-3EFD-4052-97EC-EDF6DE3E9F9A}">
      <dsp:nvSpPr>
        <dsp:cNvPr id="0" name=""/>
        <dsp:cNvSpPr/>
      </dsp:nvSpPr>
      <dsp:spPr>
        <a:xfrm rot="2142401">
          <a:off x="2124594" y="2653087"/>
          <a:ext cx="1095357" cy="42495"/>
        </a:xfrm>
        <a:custGeom>
          <a:avLst/>
          <a:gdLst/>
          <a:ahLst/>
          <a:cxnLst/>
          <a:rect l="0" t="0" r="0" b="0"/>
          <a:pathLst>
            <a:path>
              <a:moveTo>
                <a:pt x="0" y="21247"/>
              </a:moveTo>
              <a:lnTo>
                <a:pt x="1095357" y="21247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644889" y="2646951"/>
        <a:ext cx="54767" cy="54767"/>
      </dsp:txXfrm>
    </dsp:sp>
    <dsp:sp modelId="{DC9301FF-7CC0-43A6-89FC-DDD75E9B8F7E}">
      <dsp:nvSpPr>
        <dsp:cNvPr id="0" name=""/>
        <dsp:cNvSpPr/>
      </dsp:nvSpPr>
      <dsp:spPr>
        <a:xfrm>
          <a:off x="3116996" y="2438075"/>
          <a:ext cx="2223618" cy="11118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File/Open</a:t>
          </a:r>
          <a:endParaRPr lang="en-GB" sz="2100" kern="1200" dirty="0"/>
        </a:p>
      </dsp:txBody>
      <dsp:txXfrm>
        <a:off x="3149560" y="2470639"/>
        <a:ext cx="2158490" cy="1046681"/>
      </dsp:txXfrm>
    </dsp:sp>
    <dsp:sp modelId="{BF032C99-E3CC-442B-BEA4-FAADE5A7D0BE}">
      <dsp:nvSpPr>
        <dsp:cNvPr id="0" name=""/>
        <dsp:cNvSpPr/>
      </dsp:nvSpPr>
      <dsp:spPr>
        <a:xfrm>
          <a:off x="5340615" y="2972732"/>
          <a:ext cx="889447" cy="42495"/>
        </a:xfrm>
        <a:custGeom>
          <a:avLst/>
          <a:gdLst/>
          <a:ahLst/>
          <a:cxnLst/>
          <a:rect l="0" t="0" r="0" b="0"/>
          <a:pathLst>
            <a:path>
              <a:moveTo>
                <a:pt x="0" y="21247"/>
              </a:moveTo>
              <a:lnTo>
                <a:pt x="889447" y="2124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763102" y="2971744"/>
        <a:ext cx="44472" cy="44472"/>
      </dsp:txXfrm>
    </dsp:sp>
    <dsp:sp modelId="{C08D8B57-4C73-4C98-B457-F3247204998D}">
      <dsp:nvSpPr>
        <dsp:cNvPr id="0" name=""/>
        <dsp:cNvSpPr/>
      </dsp:nvSpPr>
      <dsp:spPr>
        <a:xfrm>
          <a:off x="6230062" y="2438075"/>
          <a:ext cx="2223618" cy="111180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/>
            <a:t>Съществуващ файл</a:t>
          </a:r>
          <a:endParaRPr lang="en-GB" sz="2100" kern="1200" dirty="0"/>
        </a:p>
      </dsp:txBody>
      <dsp:txXfrm>
        <a:off x="6262626" y="2470639"/>
        <a:ext cx="2158490" cy="1046681"/>
      </dsp:txXfrm>
    </dsp:sp>
    <dsp:sp modelId="{A8CA2FBB-619F-413C-8CB1-14D611CA795F}">
      <dsp:nvSpPr>
        <dsp:cNvPr id="0" name=""/>
        <dsp:cNvSpPr/>
      </dsp:nvSpPr>
      <dsp:spPr>
        <a:xfrm>
          <a:off x="8453681" y="2972732"/>
          <a:ext cx="889447" cy="42495"/>
        </a:xfrm>
        <a:custGeom>
          <a:avLst/>
          <a:gdLst/>
          <a:ahLst/>
          <a:cxnLst/>
          <a:rect l="0" t="0" r="0" b="0"/>
          <a:pathLst>
            <a:path>
              <a:moveTo>
                <a:pt x="0" y="21247"/>
              </a:moveTo>
              <a:lnTo>
                <a:pt x="889447" y="2124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8876168" y="2971744"/>
        <a:ext cx="44472" cy="44472"/>
      </dsp:txXfrm>
    </dsp:sp>
    <dsp:sp modelId="{89C01DE6-353A-48E2-B3B5-16E0530DE4E2}">
      <dsp:nvSpPr>
        <dsp:cNvPr id="0" name=""/>
        <dsp:cNvSpPr/>
      </dsp:nvSpPr>
      <dsp:spPr>
        <a:xfrm>
          <a:off x="9343128" y="2438075"/>
          <a:ext cx="2223618" cy="11118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File/Save</a:t>
          </a:r>
          <a:r>
            <a:rPr lang="bg-BG" sz="2100" kern="1200" dirty="0" smtClean="0"/>
            <a:t/>
          </a:r>
          <a:br>
            <a:rPr lang="bg-BG" sz="2100" kern="1200" dirty="0" smtClean="0"/>
          </a:br>
          <a:r>
            <a:rPr lang="bg-BG" sz="2100" kern="1200" dirty="0" smtClean="0"/>
            <a:t>(запазване на промените)</a:t>
          </a:r>
          <a:endParaRPr lang="en-GB" sz="2100" kern="1200" dirty="0"/>
        </a:p>
      </dsp:txBody>
      <dsp:txXfrm>
        <a:off x="9375692" y="2470639"/>
        <a:ext cx="2158490" cy="1046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A7A77B-6E47-47DE-82CC-EE3AF4070E58}">
      <dsp:nvSpPr>
        <dsp:cNvPr id="0" name=""/>
        <dsp:cNvSpPr/>
      </dsp:nvSpPr>
      <dsp:spPr>
        <a:xfrm rot="10800000">
          <a:off x="2193227" y="2594"/>
          <a:ext cx="8107680" cy="60427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467" tIns="106680" rIns="199136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/>
            <a:t>Bold</a:t>
          </a:r>
          <a:r>
            <a:rPr lang="en-US" sz="2800" b="1" i="1" kern="1200" smtClean="0"/>
            <a:t> </a:t>
          </a:r>
          <a:r>
            <a:rPr lang="bg-BG" sz="2800" i="1" kern="1200" smtClean="0"/>
            <a:t>– </a:t>
          </a:r>
          <a:r>
            <a:rPr lang="bg-BG" sz="2800" kern="1200" smtClean="0"/>
            <a:t>получерен</a:t>
          </a:r>
          <a:endParaRPr lang="bg-BG" sz="2800" kern="1200"/>
        </a:p>
      </dsp:txBody>
      <dsp:txXfrm rot="10800000">
        <a:off x="2344295" y="2594"/>
        <a:ext cx="7956612" cy="604271"/>
      </dsp:txXfrm>
    </dsp:sp>
    <dsp:sp modelId="{79468DEA-2E24-420B-A85D-0083AA9A1181}">
      <dsp:nvSpPr>
        <dsp:cNvPr id="0" name=""/>
        <dsp:cNvSpPr/>
      </dsp:nvSpPr>
      <dsp:spPr>
        <a:xfrm>
          <a:off x="1891092" y="2594"/>
          <a:ext cx="604271" cy="60427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5CA3D2C-7942-46CD-A6DE-56346C7A912D}">
      <dsp:nvSpPr>
        <dsp:cNvPr id="0" name=""/>
        <dsp:cNvSpPr/>
      </dsp:nvSpPr>
      <dsp:spPr>
        <a:xfrm rot="10800000">
          <a:off x="2193227" y="771631"/>
          <a:ext cx="8107680" cy="60427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467" tIns="106680" rIns="199136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i="1" kern="1200" smtClean="0"/>
            <a:t>Italic</a:t>
          </a:r>
          <a:r>
            <a:rPr lang="bg-BG" sz="2800" kern="1200" smtClean="0"/>
            <a:t> – наклонен (курсив)</a:t>
          </a:r>
          <a:r>
            <a:rPr lang="bg-BG" sz="2800" b="1" i="1" kern="1200" smtClean="0"/>
            <a:t> </a:t>
          </a:r>
          <a:endParaRPr lang="en-GB" sz="2800" kern="1200"/>
        </a:p>
      </dsp:txBody>
      <dsp:txXfrm rot="10800000">
        <a:off x="2344295" y="771631"/>
        <a:ext cx="7956612" cy="604271"/>
      </dsp:txXfrm>
    </dsp:sp>
    <dsp:sp modelId="{1C8EF611-2BA5-4AB3-81FC-E99A69C095FC}">
      <dsp:nvSpPr>
        <dsp:cNvPr id="0" name=""/>
        <dsp:cNvSpPr/>
      </dsp:nvSpPr>
      <dsp:spPr>
        <a:xfrm>
          <a:off x="1891092" y="771631"/>
          <a:ext cx="604271" cy="604271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77CC581-C584-4F75-A163-E5EFF21BA5B2}">
      <dsp:nvSpPr>
        <dsp:cNvPr id="0" name=""/>
        <dsp:cNvSpPr/>
      </dsp:nvSpPr>
      <dsp:spPr>
        <a:xfrm rot="10800000">
          <a:off x="2193227" y="1540668"/>
          <a:ext cx="8107680" cy="60427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467" tIns="106680" rIns="199136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smtClean="0"/>
            <a:t>Underline</a:t>
          </a:r>
          <a:r>
            <a:rPr lang="en-US" sz="2800" b="1" i="1" kern="1200" smtClean="0"/>
            <a:t> </a:t>
          </a:r>
          <a:r>
            <a:rPr lang="bg-BG" sz="2800" kern="1200" smtClean="0"/>
            <a:t>– подчертан</a:t>
          </a:r>
          <a:endParaRPr lang="en-GB" sz="2800" kern="1200"/>
        </a:p>
      </dsp:txBody>
      <dsp:txXfrm rot="10800000">
        <a:off x="2344295" y="1540668"/>
        <a:ext cx="7956612" cy="604271"/>
      </dsp:txXfrm>
    </dsp:sp>
    <dsp:sp modelId="{1CE8459F-4A24-4B6D-AAEF-637FCD05D66E}">
      <dsp:nvSpPr>
        <dsp:cNvPr id="0" name=""/>
        <dsp:cNvSpPr/>
      </dsp:nvSpPr>
      <dsp:spPr>
        <a:xfrm>
          <a:off x="1891092" y="1540668"/>
          <a:ext cx="604271" cy="604271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A171E96-2E40-4AE2-9A49-B51F99F8B510}">
      <dsp:nvSpPr>
        <dsp:cNvPr id="0" name=""/>
        <dsp:cNvSpPr/>
      </dsp:nvSpPr>
      <dsp:spPr>
        <a:xfrm rot="10800000">
          <a:off x="2193227" y="2309706"/>
          <a:ext cx="8107680" cy="60427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467" tIns="106680" rIns="199136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dirty="0" err="1" smtClean="0"/>
            <a:t>strik</a:t>
          </a:r>
          <a:r>
            <a:rPr lang="en-GB" sz="2800" strike="sngStrike" kern="1200" dirty="0" err="1" smtClean="0"/>
            <a:t>ethrough</a:t>
          </a:r>
          <a:r>
            <a:rPr lang="en-GB" sz="2800" b="1" i="1" strike="sngStrike" kern="1200" dirty="0" smtClean="0"/>
            <a:t> </a:t>
          </a:r>
          <a:r>
            <a:rPr lang="en-GB" sz="2800" kern="1200" dirty="0" smtClean="0"/>
            <a:t>– </a:t>
          </a:r>
          <a:r>
            <a:rPr lang="bg-BG" sz="2800" kern="1200" dirty="0" smtClean="0"/>
            <a:t>задраскан</a:t>
          </a:r>
          <a:endParaRPr lang="en-GB" sz="2800" kern="1200" dirty="0"/>
        </a:p>
      </dsp:txBody>
      <dsp:txXfrm rot="10800000">
        <a:off x="2344295" y="2309706"/>
        <a:ext cx="7956612" cy="604271"/>
      </dsp:txXfrm>
    </dsp:sp>
    <dsp:sp modelId="{3E53CE05-F1FB-432C-ADBE-108EF2946810}">
      <dsp:nvSpPr>
        <dsp:cNvPr id="0" name=""/>
        <dsp:cNvSpPr/>
      </dsp:nvSpPr>
      <dsp:spPr>
        <a:xfrm>
          <a:off x="1891092" y="2309706"/>
          <a:ext cx="604271" cy="604271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0629010-2A2A-4F49-A83D-EDE11C49F8BE}">
      <dsp:nvSpPr>
        <dsp:cNvPr id="0" name=""/>
        <dsp:cNvSpPr/>
      </dsp:nvSpPr>
      <dsp:spPr>
        <a:xfrm rot="10800000">
          <a:off x="2193227" y="3078743"/>
          <a:ext cx="8107680" cy="60427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467" tIns="106680" rIns="199136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subscript </a:t>
          </a:r>
          <a:r>
            <a:rPr lang="bg-BG" sz="2800" kern="1200" smtClean="0"/>
            <a:t>– долен индекс, например СО</a:t>
          </a:r>
          <a:r>
            <a:rPr lang="bg-BG" sz="2800" b="1" kern="1200" baseline="-25000" smtClean="0"/>
            <a:t>2</a:t>
          </a:r>
          <a:endParaRPr lang="en-GB" sz="2800" kern="1200"/>
        </a:p>
      </dsp:txBody>
      <dsp:txXfrm rot="10800000">
        <a:off x="2344295" y="3078743"/>
        <a:ext cx="7956612" cy="604271"/>
      </dsp:txXfrm>
    </dsp:sp>
    <dsp:sp modelId="{B7C95084-910C-48D2-BA2C-AAEB2C13E250}">
      <dsp:nvSpPr>
        <dsp:cNvPr id="0" name=""/>
        <dsp:cNvSpPr/>
      </dsp:nvSpPr>
      <dsp:spPr>
        <a:xfrm>
          <a:off x="1891092" y="3078743"/>
          <a:ext cx="604271" cy="604271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E727F74-2ACF-497B-9117-E3D8D9FE5E09}">
      <dsp:nvSpPr>
        <dsp:cNvPr id="0" name=""/>
        <dsp:cNvSpPr/>
      </dsp:nvSpPr>
      <dsp:spPr>
        <a:xfrm rot="10800000">
          <a:off x="2193227" y="3847780"/>
          <a:ext cx="8107680" cy="60427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467" tIns="106680" rIns="199136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superscript</a:t>
          </a:r>
          <a:r>
            <a:rPr lang="bg-BG" sz="2800" kern="1200" smtClean="0"/>
            <a:t> – горен индекс, например 3</a:t>
          </a:r>
          <a:r>
            <a:rPr lang="bg-BG" sz="2800" b="1" kern="1200" baseline="30000" smtClean="0"/>
            <a:t>ти</a:t>
          </a:r>
          <a:r>
            <a:rPr lang="bg-BG" sz="2800" kern="1200" smtClean="0"/>
            <a:t> клас</a:t>
          </a:r>
          <a:endParaRPr lang="en-GB" sz="2800" kern="1200"/>
        </a:p>
      </dsp:txBody>
      <dsp:txXfrm rot="10800000">
        <a:off x="2344295" y="3847780"/>
        <a:ext cx="7956612" cy="604271"/>
      </dsp:txXfrm>
    </dsp:sp>
    <dsp:sp modelId="{0F116CF4-906C-4552-8D84-72126E529CEC}">
      <dsp:nvSpPr>
        <dsp:cNvPr id="0" name=""/>
        <dsp:cNvSpPr/>
      </dsp:nvSpPr>
      <dsp:spPr>
        <a:xfrm>
          <a:off x="1891092" y="3847780"/>
          <a:ext cx="604271" cy="604271"/>
        </a:xfrm>
        <a:prstGeom prst="ellipse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FB64C6-569E-4F70-BCB8-75324E9D6D2E}" type="datetimeFigureOut">
              <a:rPr lang="en-GB"/>
              <a:pPr>
                <a:defRPr/>
              </a:pPr>
              <a:t>27/02/2023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10276E-8453-45F0-86BE-38A31A1DEB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503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0F2615-8737-4BF9-9AC9-8E8D7A2802F3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473" y="1567928"/>
            <a:ext cx="8363516" cy="2985785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73" y="4684222"/>
            <a:ext cx="8363516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DD7BA2-3281-4CAE-B481-A466A1C542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50" y="6269038"/>
            <a:ext cx="8362950" cy="577850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Европейска </a:t>
            </a:r>
            <a:r>
              <a:rPr lang="ru-RU" dirty="0"/>
              <a:t>Рамка на дигиталните компетентности с петте области </a:t>
            </a:r>
            <a:r>
              <a:rPr lang="ru-RU" dirty="0" smtClean="0"/>
              <a:t>на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ru-RU" dirty="0" smtClean="0"/>
              <a:t>дигитална</a:t>
            </a:r>
            <a:r>
              <a:rPr lang="en-GB" dirty="0" smtClean="0"/>
              <a:t> </a:t>
            </a:r>
            <a:r>
              <a:rPr lang="ru-RU" dirty="0" smtClean="0"/>
              <a:t>компетентност</a:t>
            </a:r>
            <a:r>
              <a:rPr lang="en-GB" dirty="0" smtClean="0"/>
              <a:t> </a:t>
            </a:r>
            <a:r>
              <a:rPr lang="ru-RU" dirty="0" smtClean="0"/>
              <a:t>и </a:t>
            </a:r>
            <a:r>
              <a:rPr lang="ru-RU" dirty="0"/>
              <a:t>21 дигитални умения/ компетентности (DigComp 2.1)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318320"/>
            <a:ext cx="42862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5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9104-7D14-4124-BDE8-A583F4213B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56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1AF14A-5F0C-439E-9D32-0E48D454566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71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90488" indent="-90488">
              <a:buFont typeface="Arial" panose="020B0604020202020204" pitchFamily="34" charset="0"/>
              <a:buChar char="•"/>
              <a:defRPr/>
            </a:lvl1pPr>
            <a:lvl2pPr marL="382588" indent="-182563">
              <a:buFont typeface="Arial" panose="020B0604020202020204" pitchFamily="34" charset="0"/>
              <a:buChar char="•"/>
              <a:defRPr/>
            </a:lvl2pPr>
            <a:lvl3pPr marL="566738" indent="-182563">
              <a:buFont typeface="Arial" panose="020B0604020202020204" pitchFamily="34" charset="0"/>
              <a:buChar char="•"/>
              <a:defRPr/>
            </a:lvl3pPr>
            <a:lvl4pPr marL="749300" indent="-182563">
              <a:buFont typeface="Arial" panose="020B0604020202020204" pitchFamily="34" charset="0"/>
              <a:buChar char="•"/>
              <a:defRPr/>
            </a:lvl4pPr>
            <a:lvl5pPr marL="931863" indent="-1825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5159-182D-4C2F-A853-14B47A34D6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92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DEAD4DF-16C8-4075-93F9-48355EDBC0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7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 userDrawn="1"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21226"/>
            <a:ext cx="6035039" cy="468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21226"/>
            <a:ext cx="5974080" cy="468000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528CD17-4247-4B67-A44A-56048501A7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89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38232"/>
            <a:ext cx="603504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391520"/>
            <a:ext cx="6035040" cy="39097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38232"/>
            <a:ext cx="597408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391520"/>
            <a:ext cx="5974080" cy="39097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CF1FF-1288-4E66-A247-32226B2B222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63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BDDC5-8D53-47EA-B3FF-51BC47B977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50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C4AEA8-F69B-4C08-A93F-864E2A8801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40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09" y="594359"/>
            <a:ext cx="3605646" cy="1812015"/>
          </a:xfrm>
        </p:spPr>
        <p:txBody>
          <a:bodyPr anchor="ctr" anchorCtr="0"/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295" y="594359"/>
            <a:ext cx="7577296" cy="571084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209" y="2406374"/>
            <a:ext cx="3605646" cy="389883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7B62623-3FD5-4528-A7DA-B798290557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4103688" cy="519113"/>
          </a:xfrm>
        </p:spPr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</a:t>
            </a:r>
            <a:r>
              <a:rPr lang="en-GB"/>
              <a:t/>
            </a:r>
            <a:br>
              <a:rPr lang="en-GB"/>
            </a:br>
            <a:r>
              <a:rPr lang="ru-RU"/>
              <a:t>с петте области на дигитална компетентност и 21 дигитални умения/ компетентности (DigComp 2.1)</a:t>
            </a:r>
          </a:p>
        </p:txBody>
      </p:sp>
    </p:spTree>
    <p:extLst>
      <p:ext uri="{BB962C8B-B14F-4D97-AF65-F5344CB8AC3E}">
        <p14:creationId xmlns:p14="http://schemas.microsoft.com/office/powerpoint/2010/main" val="379197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C715950-CA5E-423F-A78E-33EEF9ABD6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01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20838"/>
            <a:ext cx="121920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59538"/>
            <a:ext cx="10671175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66438" y="6459538"/>
            <a:ext cx="1312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90887D0-5495-4808-AAFF-825DF0837B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16" r:id="rId5"/>
    <p:sldLayoutId id="2147483717" r:id="rId6"/>
    <p:sldLayoutId id="2147483722" r:id="rId7"/>
    <p:sldLayoutId id="2147483723" r:id="rId8"/>
    <p:sldLayoutId id="2147483724" r:id="rId9"/>
    <p:sldLayoutId id="2147483718" r:id="rId10"/>
    <p:sldLayoutId id="2147483725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50" y="1568450"/>
            <a:ext cx="8362950" cy="2984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3.1. Разработване на дигитално съдържание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50" y="4684713"/>
            <a:ext cx="8362950" cy="1143000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bg-BG" dirty="0" smtClean="0"/>
              <a:t>Мултимедийна презентация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</a:t>
            </a:r>
            <a:r>
              <a:rPr lang="en-GB"/>
              <a:t/>
            </a:r>
            <a:br>
              <a:rPr lang="en-GB"/>
            </a:br>
            <a:r>
              <a:rPr lang="ru-RU"/>
              <a:t>и 21 дигитални умения/ компетентности (DigComp 2.1)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МЕНЮ </a:t>
            </a:r>
            <a:r>
              <a:rPr lang="ru-RU" dirty="0"/>
              <a:t>HOME (ОСНОВНО МЕНЮ)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519" y="3333101"/>
            <a:ext cx="3312458" cy="2030216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0" y="1638232"/>
            <a:ext cx="5363720" cy="736282"/>
          </a:xfrm>
        </p:spPr>
        <p:txBody>
          <a:bodyPr/>
          <a:lstStyle/>
          <a:p>
            <a:r>
              <a:rPr lang="en-GB" dirty="0" smtClean="0"/>
              <a:t>Clipboard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503985" y="1638232"/>
            <a:ext cx="6688015" cy="736282"/>
          </a:xfrm>
        </p:spPr>
        <p:txBody>
          <a:bodyPr/>
          <a:lstStyle/>
          <a:p>
            <a:r>
              <a:rPr lang="en-GB" dirty="0" smtClean="0"/>
              <a:t>font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sp>
        <p:nvSpPr>
          <p:cNvPr id="10" name="Rectangular Callout 9"/>
          <p:cNvSpPr/>
          <p:nvPr/>
        </p:nvSpPr>
        <p:spPr>
          <a:xfrm rot="16200000">
            <a:off x="1348727" y="3540272"/>
            <a:ext cx="1215757" cy="801416"/>
          </a:xfrm>
          <a:prstGeom prst="wedgeRectCallout">
            <a:avLst>
              <a:gd name="adj1" fmla="val 21445"/>
              <a:gd name="adj2" fmla="val -70152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2359029" y="3333101"/>
            <a:ext cx="1536982" cy="526668"/>
          </a:xfrm>
          <a:prstGeom prst="wedgeRectCallout">
            <a:avLst>
              <a:gd name="adj1" fmla="val 20589"/>
              <a:gd name="adj2" fmla="val -80461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 rot="16200000" flipH="1" flipV="1">
            <a:off x="2867256" y="3349828"/>
            <a:ext cx="518812" cy="1538697"/>
          </a:xfrm>
          <a:prstGeom prst="wedgeRectCallout">
            <a:avLst>
              <a:gd name="adj1" fmla="val 20473"/>
              <a:gd name="adj2" fmla="val -55431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 rot="16200000">
            <a:off x="3266832" y="3469064"/>
            <a:ext cx="448406" cy="2267443"/>
          </a:xfrm>
          <a:prstGeom prst="wedgeRectCallout">
            <a:avLst>
              <a:gd name="adj1" fmla="val -173598"/>
              <a:gd name="adj2" fmla="val 22239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09661" y="2740116"/>
            <a:ext cx="1186350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копиране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038689" y="3930094"/>
            <a:ext cx="1263487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изрязване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9790" y="3490437"/>
            <a:ext cx="1260281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поставяне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357313" y="5444514"/>
            <a:ext cx="233249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/>
              <a:t>к</a:t>
            </a:r>
            <a:r>
              <a:rPr lang="bg-BG" dirty="0" smtClean="0"/>
              <a:t>опиране на формат</a:t>
            </a:r>
            <a:endParaRPr lang="en-GB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0047" y="3333100"/>
            <a:ext cx="5692198" cy="2030217"/>
          </a:xfrm>
          <a:prstGeom prst="rect">
            <a:avLst/>
          </a:prstGeom>
        </p:spPr>
      </p:pic>
      <p:sp>
        <p:nvSpPr>
          <p:cNvPr id="19" name="Rectangular Callout 18"/>
          <p:cNvSpPr/>
          <p:nvPr/>
        </p:nvSpPr>
        <p:spPr>
          <a:xfrm>
            <a:off x="6237522" y="3467706"/>
            <a:ext cx="2044832" cy="462388"/>
          </a:xfrm>
          <a:prstGeom prst="wedgeRectCallout">
            <a:avLst>
              <a:gd name="adj1" fmla="val 21449"/>
              <a:gd name="adj2" fmla="val -108984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07123" y="2740638"/>
            <a:ext cx="1775231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вид на шрифта</a:t>
            </a:r>
            <a:endParaRPr lang="en-GB" dirty="0"/>
          </a:p>
        </p:txBody>
      </p:sp>
      <p:sp>
        <p:nvSpPr>
          <p:cNvPr id="21" name="Rectangular Callout 20"/>
          <p:cNvSpPr/>
          <p:nvPr/>
        </p:nvSpPr>
        <p:spPr>
          <a:xfrm>
            <a:off x="8282354" y="3467706"/>
            <a:ext cx="2044832" cy="462388"/>
          </a:xfrm>
          <a:prstGeom prst="wedgeRectCallout">
            <a:avLst>
              <a:gd name="adj1" fmla="val 21449"/>
              <a:gd name="adj2" fmla="val -108984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35578" y="2740116"/>
            <a:ext cx="119160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големина</a:t>
            </a:r>
            <a:endParaRPr lang="en-GB" dirty="0"/>
          </a:p>
        </p:txBody>
      </p:sp>
      <p:sp>
        <p:nvSpPr>
          <p:cNvPr id="23" name="Rectangular Callout 22"/>
          <p:cNvSpPr/>
          <p:nvPr/>
        </p:nvSpPr>
        <p:spPr>
          <a:xfrm rot="16200000">
            <a:off x="7601743" y="2806659"/>
            <a:ext cx="448406" cy="3198822"/>
          </a:xfrm>
          <a:prstGeom prst="wedgeRectCallout">
            <a:avLst>
              <a:gd name="adj1" fmla="val -114774"/>
              <a:gd name="adj2" fmla="val -21189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ular Callout 23"/>
          <p:cNvSpPr/>
          <p:nvPr/>
        </p:nvSpPr>
        <p:spPr>
          <a:xfrm rot="16200000">
            <a:off x="10504321" y="3269475"/>
            <a:ext cx="448406" cy="2267443"/>
          </a:xfrm>
          <a:prstGeom prst="wedgeRectCallout">
            <a:avLst>
              <a:gd name="adj1" fmla="val -116735"/>
              <a:gd name="adj2" fmla="val 21076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20204" y="4974283"/>
            <a:ext cx="67037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стил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0870592" y="4974283"/>
            <a:ext cx="67678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цвят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692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Стилове за шрифт</a:t>
            </a:r>
            <a:endParaRPr lang="en-GB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161805"/>
              </p:ext>
            </p:extLst>
          </p:nvPr>
        </p:nvGraphicFramePr>
        <p:xfrm>
          <a:off x="0" y="1620838"/>
          <a:ext cx="12192000" cy="4454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518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Форматиране на текст - пример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0838"/>
            <a:ext cx="10313377" cy="467995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ФОРМАТИРАНЕ НА ТЕКСТ С HOME/FONT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Ето така изглежда текст с шрифт Courier New и големина 14 пункта</a:t>
            </a:r>
            <a:r>
              <a:rPr lang="ru-RU" sz="2000" dirty="0" smtClean="0"/>
              <a:t>. </a:t>
            </a:r>
            <a:endParaRPr lang="ru-RU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Ето така изглеждат думите, когато са удебелени, подчертани или наклонени. Тези възможности могат да се използват и заедно.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Горният индекс може да се използва в математиката за изписване на степенуване, като например пет на степен втора - 52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Долният индекс може да се използва в химията за изписване на формули, като числото две във формулата на водата - Н2О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Ако искаме да покажем погрешно изписване на текст, можем да го задраскаме и да го изпишем правилно.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Подложката на този текст е оцветена в зелено, а този текст е форматиран със син цвят.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714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Форматиране на текст - стъпки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2485" y="4712676"/>
            <a:ext cx="1766705" cy="41004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180992" y="4193931"/>
            <a:ext cx="1705708" cy="5187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Маркиране на участъка от текста, който искаме да форматираме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Избор на подходящия инструмент (или комбинация от няколко) от </a:t>
            </a:r>
            <a:r>
              <a:rPr lang="en-GB" dirty="0" smtClean="0"/>
              <a:t>Home/Font</a:t>
            </a:r>
            <a:endParaRPr lang="bg-BG" dirty="0" smtClean="0"/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При нужда – повторение на стъпки 1-2</a:t>
            </a:r>
            <a:endParaRPr lang="en-GB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ru-RU" dirty="0"/>
              <a:t>Ето така изглеждат думите, когато са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удебелени</a:t>
            </a:r>
            <a:r>
              <a:rPr lang="ru-RU" dirty="0"/>
              <a:t>, подчертани или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наклонени</a:t>
            </a:r>
            <a:r>
              <a:rPr lang="ru-RU" dirty="0"/>
              <a:t>. Тези възможности могат да се използват и заедно.</a:t>
            </a:r>
          </a:p>
          <a:p>
            <a:pPr marL="0" indent="0">
              <a:buNone/>
            </a:pPr>
            <a:r>
              <a:rPr lang="bg-BG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Ето </a:t>
            </a:r>
            <a:r>
              <a:rPr lang="bg-BG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 изглеждат думите, когато са </a:t>
            </a:r>
            <a:r>
              <a:rPr lang="bg-BG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удебелени</a:t>
            </a:r>
            <a:r>
              <a:rPr lang="bg-BG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u="sng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подчертани</a:t>
            </a:r>
            <a:r>
              <a:rPr lang="bg-BG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bg-BG" i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наклонени</a:t>
            </a:r>
            <a:r>
              <a:rPr lang="bg-BG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Тези възможности </a:t>
            </a:r>
            <a:r>
              <a:rPr lang="bg-BG" b="1" i="1" u="sng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могат да се използват и заедно</a:t>
            </a:r>
            <a:r>
              <a:rPr lang="bg-BG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sp>
        <p:nvSpPr>
          <p:cNvPr id="6" name="Arc 5"/>
          <p:cNvSpPr/>
          <p:nvPr/>
        </p:nvSpPr>
        <p:spPr>
          <a:xfrm>
            <a:off x="7139354" y="4347796"/>
            <a:ext cx="1477107" cy="1037492"/>
          </a:xfrm>
          <a:prstGeom prst="arc">
            <a:avLst>
              <a:gd name="adj1" fmla="val 16200000"/>
              <a:gd name="adj2" fmla="val 4018442"/>
            </a:avLst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68311" y="381971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маркиране</a:t>
            </a:r>
            <a:endParaRPr lang="en-GB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46022" y="4928373"/>
            <a:ext cx="116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резултат</a:t>
            </a:r>
            <a:endParaRPr lang="en-GB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Left Brace 8"/>
          <p:cNvSpPr/>
          <p:nvPr/>
        </p:nvSpPr>
        <p:spPr>
          <a:xfrm rot="5400000">
            <a:off x="7028109" y="4377229"/>
            <a:ext cx="160942" cy="1855177"/>
          </a:xfrm>
          <a:prstGeom prst="leftBrace">
            <a:avLst>
              <a:gd name="adj1" fmla="val 32277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8085044" y="4004380"/>
            <a:ext cx="2005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Home/Font/Bold</a:t>
            </a:r>
            <a:endParaRPr lang="en-GB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Arc 11"/>
          <p:cNvSpPr/>
          <p:nvPr/>
        </p:nvSpPr>
        <p:spPr>
          <a:xfrm>
            <a:off x="884448" y="4857054"/>
            <a:ext cx="1477107" cy="1037492"/>
          </a:xfrm>
          <a:prstGeom prst="arc">
            <a:avLst>
              <a:gd name="adj1" fmla="val 17548591"/>
              <a:gd name="adj2" fmla="val 4018442"/>
            </a:avLst>
          </a:prstGeom>
          <a:ln w="381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Left Brace 12"/>
          <p:cNvSpPr/>
          <p:nvPr/>
        </p:nvSpPr>
        <p:spPr>
          <a:xfrm rot="16200000" flipV="1">
            <a:off x="866173" y="5170102"/>
            <a:ext cx="160943" cy="1785089"/>
          </a:xfrm>
          <a:prstGeom prst="leftBrace">
            <a:avLst>
              <a:gd name="adj1" fmla="val 32277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7951" y="4976592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маркиране</a:t>
            </a:r>
            <a:endParaRPr lang="en-GB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62640" y="5015956"/>
            <a:ext cx="2055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Home/Font/Italic</a:t>
            </a:r>
            <a:endParaRPr lang="en-GB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530" y="6038924"/>
            <a:ext cx="116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резултат</a:t>
            </a:r>
            <a:endParaRPr lang="en-GB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1038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Изглед на форматирания текст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620838"/>
            <a:ext cx="10541000" cy="470376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ФОРМАТИРАНЕ НА ТЕКСТ С HOME/FONT</a:t>
            </a:r>
            <a:endParaRPr lang="en-GB" sz="20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Ето така изглежда текст с шрифт </a:t>
            </a:r>
            <a:r>
              <a:rPr lang="en-GB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Courier New </a:t>
            </a:r>
            <a:r>
              <a:rPr lang="bg-BG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и големина 14 пункта.</a:t>
            </a:r>
            <a:endParaRPr lang="en-GB" dirty="0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Ето така изглеждат думите, когато са </a:t>
            </a:r>
            <a:r>
              <a:rPr lang="bg-BG" sz="20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удебелени</a:t>
            </a: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000" u="sng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подчертани</a:t>
            </a: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bg-BG" sz="2000" i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наклонени</a:t>
            </a: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Тези възможности </a:t>
            </a:r>
            <a:r>
              <a:rPr lang="bg-BG" sz="2000" b="1" i="1" u="sng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мога</a:t>
            </a:r>
            <a:r>
              <a:rPr lang="bg-BG" sz="2000" b="1" i="1" u="sng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bg-BG" sz="2000" b="1" i="1" u="sng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b="1" i="1" u="sng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се използват и заедно</a:t>
            </a: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Горният индекс може да се използва в математиката за изписване на степенуване, като например пет на степен втора - 5</a:t>
            </a:r>
            <a:r>
              <a:rPr lang="bg-BG" sz="2000" baseline="30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000" baseline="300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Долният индекс може да се използва в химията за изписване на формули, като числото две във формулата на водата - Н</a:t>
            </a:r>
            <a:r>
              <a:rPr lang="bg-BG" sz="2000" baseline="-25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en-GB" sz="20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Ако искаме да покажем погрешно изписване на текст, </a:t>
            </a:r>
            <a:r>
              <a:rPr lang="bg-BG" sz="2000" strike="sngStrike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можем да го задраскаме </a:t>
            </a: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да го изпишем правилно.</a:t>
            </a:r>
            <a:endParaRPr lang="en-GB" sz="20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Подложката на този текст е оцветена в зелено, а </a:t>
            </a:r>
            <a:r>
              <a:rPr lang="bg-BG" sz="2000" dirty="0">
                <a:solidFill>
                  <a:srgbClr val="0070C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този текст </a:t>
            </a:r>
            <a:r>
              <a:rPr lang="bg-BG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форматиран със син цвят</a:t>
            </a:r>
            <a:r>
              <a:rPr lang="bg-BG" sz="2000" dirty="0" smtClean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Меню </a:t>
            </a:r>
            <a:r>
              <a:rPr lang="en-GB" dirty="0" smtClean="0"/>
              <a:t>Insert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/>
              <a:t>(</a:t>
            </a:r>
            <a:r>
              <a:rPr lang="bg-BG" dirty="0"/>
              <a:t>Вмъкване)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663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Вмъкване на изображения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 smtClean="0"/>
              <a:t>Insert/Illustrations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2073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081" y="1519594"/>
            <a:ext cx="6467839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ular Callout 25"/>
          <p:cNvSpPr/>
          <p:nvPr/>
        </p:nvSpPr>
        <p:spPr>
          <a:xfrm rot="16200000">
            <a:off x="3766613" y="2293413"/>
            <a:ext cx="1215757" cy="801416"/>
          </a:xfrm>
          <a:prstGeom prst="wedgeRectCallout">
            <a:avLst>
              <a:gd name="adj1" fmla="val 22168"/>
              <a:gd name="adj2" fmla="val -203998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bg-BG" sz="1100" dirty="0" smtClean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36"/>
          <p:cNvSpPr>
            <a:spLocks noChangeArrowheads="1"/>
          </p:cNvSpPr>
          <p:nvPr/>
        </p:nvSpPr>
        <p:spPr bwMode="auto">
          <a:xfrm>
            <a:off x="3225936" y="-16307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4" name="Rectangular Callout 33"/>
          <p:cNvSpPr/>
          <p:nvPr/>
        </p:nvSpPr>
        <p:spPr>
          <a:xfrm rot="16200000">
            <a:off x="4593429" y="2293413"/>
            <a:ext cx="1215757" cy="801416"/>
          </a:xfrm>
          <a:prstGeom prst="wedgeRectCallout">
            <a:avLst>
              <a:gd name="adj1" fmla="val 116184"/>
              <a:gd name="adj2" fmla="val -21758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bg-BG" sz="1100" dirty="0" smtClean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ular Callout 34"/>
          <p:cNvSpPr/>
          <p:nvPr/>
        </p:nvSpPr>
        <p:spPr>
          <a:xfrm rot="16200000">
            <a:off x="5393415" y="2311998"/>
            <a:ext cx="1224000" cy="756000"/>
          </a:xfrm>
          <a:prstGeom prst="wedgeRectCallout">
            <a:avLst>
              <a:gd name="adj1" fmla="val -109454"/>
              <a:gd name="adj2" fmla="val -21758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bg-BG" sz="1100" dirty="0" smtClean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6133" y="2239594"/>
            <a:ext cx="2061975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Добавяне от файл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3792794" y="716783"/>
            <a:ext cx="2547685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Добавяне от Интернет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4222333" y="4192591"/>
            <a:ext cx="339041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Изчертаване на проста фигура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760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Вмъкване на таблица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5270"/>
          <a:stretch/>
        </p:blipFill>
        <p:spPr>
          <a:xfrm>
            <a:off x="4251563" y="199411"/>
            <a:ext cx="7841336" cy="6328389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800" dirty="0" smtClean="0"/>
              <a:t>Избор на брой редове и колони по един от двата показани начина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800" dirty="0" smtClean="0"/>
              <a:t>Потвърждаване чрез кликване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800" dirty="0" smtClean="0"/>
              <a:t>Попълване на данни в клетките на таблицата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</a:t>
            </a:r>
            <a:r>
              <a:rPr lang="en-GB" smtClean="0"/>
              <a:t/>
            </a:r>
            <a:br>
              <a:rPr lang="en-GB" smtClean="0"/>
            </a:br>
            <a:r>
              <a:rPr lang="ru-RU" smtClean="0"/>
              <a:t>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013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Вмъкване на връзка към интернет адреси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9588" y="1018631"/>
            <a:ext cx="7578725" cy="3880892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Меню </a:t>
            </a:r>
            <a:r>
              <a:rPr lang="en-GB" dirty="0" smtClean="0"/>
              <a:t>Insert</a:t>
            </a:r>
            <a:endParaRPr lang="bg-BG" dirty="0" smtClean="0"/>
          </a:p>
          <a:p>
            <a:r>
              <a:rPr lang="bg-BG" dirty="0" smtClean="0"/>
              <a:t>Раздел </a:t>
            </a:r>
            <a:r>
              <a:rPr lang="en-GB" dirty="0" smtClean="0"/>
              <a:t>Links</a:t>
            </a:r>
          </a:p>
          <a:p>
            <a:r>
              <a:rPr lang="bg-BG" dirty="0" smtClean="0"/>
              <a:t>Инструмент </a:t>
            </a:r>
            <a:r>
              <a:rPr lang="en-GB" dirty="0" smtClean="0"/>
              <a:t>Hyperlink</a:t>
            </a:r>
            <a:endParaRPr lang="bg-BG" dirty="0" smtClean="0"/>
          </a:p>
          <a:p>
            <a:r>
              <a:rPr lang="bg-BG" b="1" dirty="0" smtClean="0"/>
              <a:t>Създаване на връзка:</a:t>
            </a:r>
          </a:p>
          <a:p>
            <a:r>
              <a:rPr lang="bg-BG" dirty="0" smtClean="0"/>
              <a:t>1. Маркиране на текста или изображението, което ще е интерактивен бутон за връзка</a:t>
            </a:r>
          </a:p>
          <a:p>
            <a:r>
              <a:rPr lang="bg-BG" b="1" dirty="0" smtClean="0"/>
              <a:t>или</a:t>
            </a:r>
          </a:p>
          <a:p>
            <a:r>
              <a:rPr lang="bg-BG" dirty="0" smtClean="0"/>
              <a:t>2. Изписване на текста, който ще е интерактивен бутон, директно в прозореца </a:t>
            </a:r>
          </a:p>
          <a:p>
            <a:r>
              <a:rPr lang="bg-BG" dirty="0" smtClean="0"/>
              <a:t>3. Поставяне на </a:t>
            </a:r>
            <a:r>
              <a:rPr lang="en-GB" dirty="0" smtClean="0"/>
              <a:t>URL </a:t>
            </a:r>
            <a:r>
              <a:rPr lang="bg-BG" dirty="0" smtClean="0"/>
              <a:t>адреса в полето </a:t>
            </a:r>
            <a:r>
              <a:rPr lang="en-GB" dirty="0" smtClean="0"/>
              <a:t>Address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</a:t>
            </a:r>
            <a:r>
              <a:rPr lang="en-GB" smtClean="0"/>
              <a:t/>
            </a:r>
            <a:br>
              <a:rPr lang="en-GB" smtClean="0"/>
            </a:br>
            <a:r>
              <a:rPr lang="ru-RU" smtClean="0"/>
              <a:t>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182" y="2509937"/>
            <a:ext cx="897082" cy="898281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3605286" y="2708702"/>
            <a:ext cx="592282" cy="5007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1</a:t>
            </a:r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 flipH="1">
            <a:off x="10002623" y="1291555"/>
            <a:ext cx="592282" cy="5007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2</a:t>
            </a:r>
            <a:endParaRPr lang="en-GB" dirty="0"/>
          </a:p>
        </p:txBody>
      </p:sp>
      <p:sp>
        <p:nvSpPr>
          <p:cNvPr id="10" name="Right Arrow 9"/>
          <p:cNvSpPr/>
          <p:nvPr/>
        </p:nvSpPr>
        <p:spPr>
          <a:xfrm flipH="1">
            <a:off x="10002623" y="3983320"/>
            <a:ext cx="592282" cy="50074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665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Изглед на менюто </a:t>
            </a:r>
            <a:r>
              <a:rPr lang="en-GB" dirty="0" smtClean="0"/>
              <a:t>View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bg-BG" dirty="0" smtClean="0"/>
              <a:t>Отгоре надолу – </a:t>
            </a:r>
            <a:r>
              <a:rPr lang="en-GB" dirty="0" smtClean="0"/>
              <a:t>Word, Excel</a:t>
            </a:r>
            <a:r>
              <a:rPr lang="bg-BG" dirty="0" smtClean="0"/>
              <a:t>, </a:t>
            </a:r>
            <a:r>
              <a:rPr lang="en-GB" dirty="0" smtClean="0"/>
              <a:t>PowerPoint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37" y="165100"/>
            <a:ext cx="1179195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</a:t>
            </a:r>
            <a:r>
              <a:rPr lang="bg-BG" dirty="0" smtClean="0"/>
              <a:t>фис </a:t>
            </a:r>
            <a:r>
              <a:rPr lang="bg-BG" dirty="0"/>
              <a:t>пакети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 </a:t>
            </a:r>
            <a:r>
              <a:rPr lang="ru-RU" dirty="0" smtClean="0"/>
              <a:t>Набор от програми </a:t>
            </a:r>
            <a:r>
              <a:rPr lang="ru-RU" dirty="0"/>
              <a:t>със сходен външен вид и възможности, всяка от които е специализирана за извършване на определена </a:t>
            </a:r>
            <a:r>
              <a:rPr lang="ru-RU" dirty="0" smtClean="0"/>
              <a:t>работа:</a:t>
            </a:r>
          </a:p>
          <a:p>
            <a:pPr lvl="1"/>
            <a:r>
              <a:rPr lang="ru-RU" dirty="0" smtClean="0"/>
              <a:t>Текстообработка (напр. </a:t>
            </a:r>
            <a:r>
              <a:rPr lang="en-GB" dirty="0" err="1" smtClean="0">
                <a:solidFill>
                  <a:schemeClr val="bg2">
                    <a:lumMod val="50000"/>
                  </a:schemeClr>
                </a:solidFill>
              </a:rPr>
              <a:t>Microsift</a:t>
            </a: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Word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Електронни таблици</a:t>
            </a:r>
            <a:r>
              <a:rPr lang="en-GB" dirty="0" smtClean="0"/>
              <a:t> </a:t>
            </a:r>
            <a:r>
              <a:rPr lang="ru-RU" dirty="0"/>
              <a:t>(напр. </a:t>
            </a:r>
            <a:r>
              <a:rPr lang="en-GB" dirty="0" err="1">
                <a:solidFill>
                  <a:srgbClr val="00B050"/>
                </a:solidFill>
              </a:rPr>
              <a:t>Microsift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smtClean="0">
                <a:solidFill>
                  <a:srgbClr val="00B050"/>
                </a:solidFill>
              </a:rPr>
              <a:t>Excel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Презентационни инструменти</a:t>
            </a:r>
            <a:r>
              <a:rPr lang="en-GB" dirty="0" smtClean="0"/>
              <a:t> </a:t>
            </a:r>
            <a:r>
              <a:rPr lang="ru-RU" dirty="0"/>
              <a:t>(напр. </a:t>
            </a:r>
            <a:r>
              <a:rPr lang="en-GB" dirty="0" err="1" smtClean="0">
                <a:solidFill>
                  <a:schemeClr val="accent1"/>
                </a:solidFill>
              </a:rPr>
              <a:t>Microsift</a:t>
            </a:r>
            <a:r>
              <a:rPr lang="en-GB" dirty="0" smtClean="0">
                <a:solidFill>
                  <a:schemeClr val="accent1"/>
                </a:solidFill>
              </a:rPr>
              <a:t> PowerPoint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Други, напр. </a:t>
            </a:r>
            <a:r>
              <a:rPr lang="ru-RU" dirty="0"/>
              <a:t>с</a:t>
            </a:r>
            <a:r>
              <a:rPr lang="ru-RU" dirty="0" smtClean="0"/>
              <a:t>ъздаване на бази от данни, предпечатна подготовка и др.</a:t>
            </a:r>
          </a:p>
          <a:p>
            <a:r>
              <a:rPr lang="ru-RU" dirty="0"/>
              <a:t> </a:t>
            </a:r>
            <a:r>
              <a:rPr lang="ru-RU" dirty="0" smtClean="0"/>
              <a:t>Примери за офис пакети</a:t>
            </a:r>
          </a:p>
          <a:p>
            <a:pPr lvl="1"/>
            <a:r>
              <a:rPr lang="en-GB" dirty="0" smtClean="0"/>
              <a:t>Microsoft Office</a:t>
            </a:r>
            <a:endParaRPr lang="bg-BG" dirty="0"/>
          </a:p>
          <a:p>
            <a:pPr lvl="1"/>
            <a:r>
              <a:rPr lang="bg-BG" dirty="0" smtClean="0"/>
              <a:t>Open Office</a:t>
            </a:r>
          </a:p>
          <a:p>
            <a:pPr lvl="1"/>
            <a:r>
              <a:rPr lang="en-GB" dirty="0" err="1" smtClean="0"/>
              <a:t>Libre</a:t>
            </a:r>
            <a:r>
              <a:rPr lang="en-GB" dirty="0" smtClean="0"/>
              <a:t> Office</a:t>
            </a:r>
            <a:endParaRPr lang="bg-BG" dirty="0"/>
          </a:p>
          <a:p>
            <a:pPr lvl="1"/>
            <a:r>
              <a:rPr lang="bg-BG" dirty="0" smtClean="0"/>
              <a:t>Google </a:t>
            </a:r>
            <a:r>
              <a:rPr lang="bg-BG" dirty="0"/>
              <a:t>Docs и </a:t>
            </a:r>
            <a:r>
              <a:rPr lang="bg-BG" dirty="0" smtClean="0"/>
              <a:t>др...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458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Инструмент за мащабиране </a:t>
            </a:r>
            <a:r>
              <a:rPr lang="en-GB" dirty="0" smtClean="0"/>
              <a:t>Zoom</a:t>
            </a:r>
            <a:endParaRPr lang="en-GB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28050" y="1188155"/>
            <a:ext cx="3296804" cy="4385927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bg-BG" dirty="0" smtClean="0"/>
              <a:t>Меню </a:t>
            </a:r>
            <a:r>
              <a:rPr lang="en-GB" dirty="0" smtClean="0"/>
              <a:t>View</a:t>
            </a:r>
          </a:p>
          <a:p>
            <a:r>
              <a:rPr lang="bg-BG" dirty="0" smtClean="0"/>
              <a:t>Раздел</a:t>
            </a:r>
            <a:r>
              <a:rPr lang="en-GB" dirty="0" smtClean="0"/>
              <a:t> Zoom</a:t>
            </a:r>
            <a:endParaRPr lang="bg-BG" dirty="0" smtClean="0"/>
          </a:p>
          <a:p>
            <a:r>
              <a:rPr lang="bg-BG" dirty="0" smtClean="0"/>
              <a:t>Инструмент </a:t>
            </a:r>
            <a:r>
              <a:rPr lang="en-GB" dirty="0" smtClean="0"/>
              <a:t>Zoom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170" y="2478229"/>
            <a:ext cx="705802" cy="971552"/>
          </a:xfrm>
          <a:prstGeom prst="rect">
            <a:avLst/>
          </a:prstGeom>
        </p:spPr>
      </p:pic>
      <p:sp>
        <p:nvSpPr>
          <p:cNvPr id="12" name="Rectangular Callout 11"/>
          <p:cNvSpPr/>
          <p:nvPr/>
        </p:nvSpPr>
        <p:spPr>
          <a:xfrm rot="16200000">
            <a:off x="6792651" y="2494886"/>
            <a:ext cx="720097" cy="1052369"/>
          </a:xfrm>
          <a:prstGeom prst="wedgeRectCallout">
            <a:avLst>
              <a:gd name="adj1" fmla="val -24731"/>
              <a:gd name="adj2" fmla="val -82988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2188" y="2958238"/>
            <a:ext cx="1806905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g-BG" dirty="0" smtClean="0"/>
              <a:t>Увеличаване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0076073" y="2165360"/>
            <a:ext cx="159575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Текущ изглед</a:t>
            </a:r>
            <a:endParaRPr lang="en-GB" dirty="0"/>
          </a:p>
        </p:txBody>
      </p:sp>
      <p:sp>
        <p:nvSpPr>
          <p:cNvPr id="16" name="Rectangular Callout 15"/>
          <p:cNvSpPr/>
          <p:nvPr/>
        </p:nvSpPr>
        <p:spPr>
          <a:xfrm rot="16200000">
            <a:off x="6904870" y="1887006"/>
            <a:ext cx="495659" cy="1052369"/>
          </a:xfrm>
          <a:prstGeom prst="wedgeRectCallout">
            <a:avLst>
              <a:gd name="adj1" fmla="val 21445"/>
              <a:gd name="adj2" fmla="val -83975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ular Callout 16"/>
          <p:cNvSpPr/>
          <p:nvPr/>
        </p:nvSpPr>
        <p:spPr>
          <a:xfrm rot="16200000">
            <a:off x="6609434" y="3768198"/>
            <a:ext cx="1086531" cy="1052369"/>
          </a:xfrm>
          <a:prstGeom prst="wedgeRectCallout">
            <a:avLst>
              <a:gd name="adj1" fmla="val 21445"/>
              <a:gd name="adj2" fmla="val -83975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02188" y="3844635"/>
            <a:ext cx="178221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g-BG" dirty="0" smtClean="0"/>
              <a:t>Намаляване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302188" y="1849911"/>
            <a:ext cx="1806905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Напасване към </a:t>
            </a:r>
            <a:br>
              <a:rPr lang="bg-BG" dirty="0" smtClean="0"/>
            </a:br>
            <a:r>
              <a:rPr lang="bg-BG" dirty="0" smtClean="0"/>
              <a:t>ширината на </a:t>
            </a:r>
            <a:br>
              <a:rPr lang="bg-BG" dirty="0" smtClean="0"/>
            </a:br>
            <a:r>
              <a:rPr lang="bg-BG" dirty="0" smtClean="0"/>
              <a:t>прозореза</a:t>
            </a:r>
            <a:endParaRPr lang="en-GB" dirty="0"/>
          </a:p>
        </p:txBody>
      </p:sp>
      <p:sp>
        <p:nvSpPr>
          <p:cNvPr id="20" name="Rectangular Callout 19"/>
          <p:cNvSpPr/>
          <p:nvPr/>
        </p:nvSpPr>
        <p:spPr>
          <a:xfrm rot="5400000" flipH="1">
            <a:off x="6972608" y="3039890"/>
            <a:ext cx="370081" cy="1052369"/>
          </a:xfrm>
          <a:prstGeom prst="wedgeRectCallout">
            <a:avLst>
              <a:gd name="adj1" fmla="val 21445"/>
              <a:gd name="adj2" fmla="val -83975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176452" y="3382184"/>
            <a:ext cx="2975431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Изглед в реален мащаб 1:1</a:t>
            </a:r>
            <a:endParaRPr lang="en-GB" dirty="0"/>
          </a:p>
        </p:txBody>
      </p:sp>
      <p:sp>
        <p:nvSpPr>
          <p:cNvPr id="22" name="Rectangular Callout 21"/>
          <p:cNvSpPr/>
          <p:nvPr/>
        </p:nvSpPr>
        <p:spPr>
          <a:xfrm rot="5400000" flipH="1">
            <a:off x="8471620" y="1461572"/>
            <a:ext cx="614697" cy="2008640"/>
          </a:xfrm>
          <a:prstGeom prst="wedgeRectCallout">
            <a:avLst>
              <a:gd name="adj1" fmla="val 21444"/>
              <a:gd name="adj2" fmla="val -62248"/>
            </a:avLst>
          </a:prstGeom>
          <a:noFill/>
          <a:ln w="28575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511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Контекстуални менюта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bg-BG" dirty="0" smtClean="0"/>
              <a:t>Форматиране на обекти, различни от текст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</a:t>
            </a:r>
            <a:r>
              <a:rPr lang="en-GB" smtClean="0"/>
              <a:t/>
            </a:r>
            <a:br>
              <a:rPr lang="en-GB" smtClean="0"/>
            </a:br>
            <a:r>
              <a:rPr lang="ru-RU" smtClean="0"/>
              <a:t>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77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Picture Tools (</a:t>
            </a:r>
            <a:r>
              <a:rPr lang="bg-BG" dirty="0" smtClean="0"/>
              <a:t>изображения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dirty="0" smtClean="0"/>
              <a:t>РАЗДЕЛИ:</a:t>
            </a:r>
          </a:p>
          <a:p>
            <a:r>
              <a:rPr lang="bg-BG" dirty="0" smtClean="0"/>
              <a:t> Корекция (</a:t>
            </a:r>
            <a:r>
              <a:rPr lang="en-GB" dirty="0"/>
              <a:t>Adjust</a:t>
            </a:r>
            <a:r>
              <a:rPr lang="bg-BG" dirty="0"/>
              <a:t>)</a:t>
            </a:r>
            <a:r>
              <a:rPr lang="en-GB" dirty="0"/>
              <a:t> </a:t>
            </a:r>
            <a:r>
              <a:rPr lang="en-GB" dirty="0" smtClean="0"/>
              <a:t>–</a:t>
            </a:r>
            <a:r>
              <a:rPr lang="bg-BG" dirty="0" smtClean="0"/>
              <a:t> галерии </a:t>
            </a:r>
            <a:r>
              <a:rPr lang="bg-BG" dirty="0"/>
              <a:t>с готови стилове, които подобряват вида на изображението (</a:t>
            </a:r>
            <a:r>
              <a:rPr lang="en-GB" dirty="0"/>
              <a:t>Corrections</a:t>
            </a:r>
            <a:r>
              <a:rPr lang="bg-BG" dirty="0"/>
              <a:t>) или променят цветовата му гама (</a:t>
            </a:r>
            <a:r>
              <a:rPr lang="en-GB" dirty="0" err="1"/>
              <a:t>Color</a:t>
            </a:r>
            <a:r>
              <a:rPr lang="bg-BG" dirty="0" smtClean="0"/>
              <a:t>).</a:t>
            </a:r>
          </a:p>
          <a:p>
            <a:pPr lvl="0"/>
            <a:r>
              <a:rPr lang="bg-BG" dirty="0" smtClean="0"/>
              <a:t> Избор </a:t>
            </a:r>
            <a:r>
              <a:rPr lang="bg-BG" dirty="0"/>
              <a:t>на готови стилове с ефекти (</a:t>
            </a:r>
            <a:r>
              <a:rPr lang="en-GB" dirty="0"/>
              <a:t>Picture Styles</a:t>
            </a:r>
            <a:r>
              <a:rPr lang="bg-BG" dirty="0"/>
              <a:t>)</a:t>
            </a:r>
            <a:r>
              <a:rPr lang="en-GB" dirty="0"/>
              <a:t>,</a:t>
            </a:r>
            <a:r>
              <a:rPr lang="bg-BG" dirty="0"/>
              <a:t> които прибавят рамка около изображението.</a:t>
            </a:r>
            <a:endParaRPr lang="en-GB" dirty="0"/>
          </a:p>
          <a:p>
            <a:pPr lvl="0"/>
            <a:r>
              <a:rPr lang="bg-BG" dirty="0" smtClean="0"/>
              <a:t> Позициониране (</a:t>
            </a:r>
            <a:r>
              <a:rPr lang="en-GB" dirty="0"/>
              <a:t>Arrange</a:t>
            </a:r>
            <a:r>
              <a:rPr lang="bg-BG" dirty="0"/>
              <a:t>), което включва няколко инструмента, включително за завъртане и огледално обръщане (</a:t>
            </a:r>
            <a:r>
              <a:rPr lang="en-GB" dirty="0"/>
              <a:t>Rotate</a:t>
            </a:r>
            <a:r>
              <a:rPr lang="bg-BG" dirty="0"/>
              <a:t>)</a:t>
            </a:r>
            <a:endParaRPr lang="en-GB" dirty="0"/>
          </a:p>
          <a:p>
            <a:pPr lvl="0"/>
            <a:r>
              <a:rPr lang="bg-BG" dirty="0" smtClean="0"/>
              <a:t> Оразмеряване </a:t>
            </a:r>
            <a:r>
              <a:rPr lang="bg-BG" dirty="0"/>
              <a:t>(</a:t>
            </a:r>
            <a:r>
              <a:rPr lang="en-GB" dirty="0"/>
              <a:t>Size</a:t>
            </a:r>
            <a:r>
              <a:rPr lang="bg-BG" dirty="0" smtClean="0"/>
              <a:t>)</a:t>
            </a:r>
          </a:p>
          <a:p>
            <a:pPr lvl="1"/>
            <a:r>
              <a:rPr lang="bg-BG" dirty="0" smtClean="0"/>
              <a:t>задаване </a:t>
            </a:r>
            <a:r>
              <a:rPr lang="bg-BG" dirty="0"/>
              <a:t>на размери по дължина и </a:t>
            </a:r>
            <a:r>
              <a:rPr lang="bg-BG" dirty="0" smtClean="0"/>
              <a:t>ширина</a:t>
            </a:r>
          </a:p>
          <a:p>
            <a:pPr lvl="1"/>
            <a:r>
              <a:rPr lang="bg-BG" dirty="0" smtClean="0"/>
              <a:t>инструмент </a:t>
            </a:r>
            <a:r>
              <a:rPr lang="bg-BG" dirty="0"/>
              <a:t>за изрязване само на видимите части от изображението (</a:t>
            </a:r>
            <a:r>
              <a:rPr lang="en-GB" dirty="0"/>
              <a:t>Crop</a:t>
            </a:r>
            <a:r>
              <a:rPr lang="bg-BG" dirty="0"/>
              <a:t>)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1715" y="260061"/>
            <a:ext cx="2217902" cy="119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7288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Drawing Tools (</a:t>
            </a:r>
            <a:r>
              <a:rPr lang="bg-BG" dirty="0" smtClean="0"/>
              <a:t>форми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Менюто е почти аналогично </a:t>
            </a:r>
            <a:r>
              <a:rPr lang="en-GB" dirty="0" err="1"/>
              <a:t>на</a:t>
            </a:r>
            <a:r>
              <a:rPr lang="en-GB" dirty="0"/>
              <a:t> Picture </a:t>
            </a:r>
            <a:r>
              <a:rPr lang="en-GB" dirty="0" smtClean="0"/>
              <a:t>Tools</a:t>
            </a:r>
            <a:r>
              <a:rPr lang="bg-BG" dirty="0" smtClean="0"/>
              <a:t>:</a:t>
            </a:r>
          </a:p>
          <a:p>
            <a:r>
              <a:rPr lang="bg-BG" dirty="0"/>
              <a:t> </a:t>
            </a:r>
            <a:r>
              <a:rPr lang="bg-BG" dirty="0" smtClean="0"/>
              <a:t>Инструменти </a:t>
            </a:r>
            <a:r>
              <a:rPr lang="bg-BG" dirty="0"/>
              <a:t>за редактиране на </a:t>
            </a:r>
            <a:r>
              <a:rPr lang="bg-BG" dirty="0" smtClean="0"/>
              <a:t>цвета и контурите (</a:t>
            </a:r>
            <a:r>
              <a:rPr lang="en-GB" dirty="0" smtClean="0"/>
              <a:t>Shape Styles</a:t>
            </a:r>
            <a:r>
              <a:rPr lang="bg-BG" dirty="0" smtClean="0"/>
              <a:t>)</a:t>
            </a:r>
          </a:p>
          <a:p>
            <a:pPr lvl="0"/>
            <a:r>
              <a:rPr lang="bg-BG" dirty="0" smtClean="0"/>
              <a:t> </a:t>
            </a:r>
            <a:r>
              <a:rPr lang="bg-BG" dirty="0"/>
              <a:t>Позициониране (</a:t>
            </a:r>
            <a:r>
              <a:rPr lang="en-GB" dirty="0"/>
              <a:t>Arrange</a:t>
            </a:r>
            <a:r>
              <a:rPr lang="bg-BG" dirty="0"/>
              <a:t>), което включва няколко инструмента, включително за завъртане и огледално обръщане (</a:t>
            </a:r>
            <a:r>
              <a:rPr lang="en-GB" dirty="0"/>
              <a:t>Rotate</a:t>
            </a:r>
            <a:r>
              <a:rPr lang="bg-BG" dirty="0"/>
              <a:t>)</a:t>
            </a:r>
            <a:endParaRPr lang="en-GB" dirty="0"/>
          </a:p>
          <a:p>
            <a:pPr lvl="0"/>
            <a:r>
              <a:rPr lang="bg-BG" dirty="0"/>
              <a:t> Оразмеряване (</a:t>
            </a:r>
            <a:r>
              <a:rPr lang="en-GB" dirty="0"/>
              <a:t>Size</a:t>
            </a:r>
            <a:r>
              <a:rPr lang="bg-BG" dirty="0" smtClean="0"/>
              <a:t>) - задаване </a:t>
            </a:r>
            <a:r>
              <a:rPr lang="bg-BG" dirty="0"/>
              <a:t>на размери по дължина и ширина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" r="59110" b="6885"/>
          <a:stretch/>
        </p:blipFill>
        <p:spPr bwMode="auto">
          <a:xfrm>
            <a:off x="9526039" y="342350"/>
            <a:ext cx="2437361" cy="118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63037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 Tools </a:t>
            </a:r>
            <a:r>
              <a:rPr lang="bg-BG" dirty="0" smtClean="0"/>
              <a:t>(таблици)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Design (</a:t>
            </a:r>
            <a:r>
              <a:rPr lang="bg-BG" dirty="0" smtClean="0"/>
              <a:t>Дизайн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bg-BG" dirty="0" smtClean="0"/>
              <a:t> галерия </a:t>
            </a:r>
            <a:r>
              <a:rPr lang="bg-BG" dirty="0"/>
              <a:t>с готови стилове за </a:t>
            </a:r>
            <a:r>
              <a:rPr lang="bg-BG" dirty="0" smtClean="0"/>
              <a:t>таблици</a:t>
            </a:r>
            <a:endParaRPr lang="en-GB" dirty="0" smtClean="0"/>
          </a:p>
          <a:p>
            <a:r>
              <a:rPr lang="bg-BG" dirty="0" smtClean="0"/>
              <a:t> инструменти </a:t>
            </a:r>
            <a:r>
              <a:rPr lang="bg-BG" dirty="0"/>
              <a:t>за ръчна промяна на изгледа и оцветяването на клетките и рамките на </a:t>
            </a:r>
            <a:r>
              <a:rPr lang="bg-BG" dirty="0" smtClean="0"/>
              <a:t>таблицата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Layout</a:t>
            </a:r>
            <a:r>
              <a:rPr lang="bg-BG" dirty="0" smtClean="0"/>
              <a:t> (Изглед)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bg-BG" dirty="0" smtClean="0"/>
              <a:t> </a:t>
            </a:r>
            <a:r>
              <a:rPr lang="bg-BG" dirty="0"/>
              <a:t>инструменти за пълна редакция на </a:t>
            </a:r>
            <a:r>
              <a:rPr lang="bg-BG" dirty="0" smtClean="0"/>
              <a:t>таблицата:</a:t>
            </a:r>
          </a:p>
          <a:p>
            <a:pPr lvl="1"/>
            <a:r>
              <a:rPr lang="bg-BG" dirty="0" smtClean="0"/>
              <a:t>размери </a:t>
            </a:r>
            <a:r>
              <a:rPr lang="bg-BG" dirty="0"/>
              <a:t>на редовете, колоните, клетките и цялата </a:t>
            </a:r>
            <a:r>
              <a:rPr lang="bg-BG" dirty="0" smtClean="0"/>
              <a:t>таблица</a:t>
            </a:r>
          </a:p>
          <a:p>
            <a:pPr lvl="1"/>
            <a:r>
              <a:rPr lang="bg-BG" smtClean="0"/>
              <a:t>добавяне </a:t>
            </a:r>
            <a:r>
              <a:rPr lang="bg-BG" dirty="0"/>
              <a:t>и изтриване </a:t>
            </a:r>
            <a:r>
              <a:rPr lang="bg-BG"/>
              <a:t>на </a:t>
            </a:r>
            <a:r>
              <a:rPr lang="bg-BG" smtClean="0"/>
              <a:t>клетки</a:t>
            </a:r>
          </a:p>
          <a:p>
            <a:pPr lvl="1"/>
            <a:r>
              <a:rPr lang="bg-BG" smtClean="0"/>
              <a:t>позициониране </a:t>
            </a:r>
            <a:r>
              <a:rPr lang="bg-BG" dirty="0"/>
              <a:t>на текста в клетките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44318" t="815" r="4200" b="6070"/>
          <a:stretch/>
        </p:blipFill>
        <p:spPr bwMode="auto">
          <a:xfrm>
            <a:off x="8894619" y="342350"/>
            <a:ext cx="3068782" cy="118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02856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Благодаря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bg-BG" dirty="0" smtClean="0"/>
              <a:t>За вашето внимание!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</a:t>
            </a:r>
            <a:r>
              <a:rPr lang="en-GB" smtClean="0"/>
              <a:t/>
            </a:r>
            <a:br>
              <a:rPr lang="en-GB" smtClean="0"/>
            </a:br>
            <a:r>
              <a:rPr lang="ru-RU" smtClean="0"/>
              <a:t>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22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Интерфейс на </a:t>
            </a:r>
            <a:r>
              <a:rPr lang="bg-BG" dirty="0"/>
              <a:t>Microsoft </a:t>
            </a:r>
            <a:r>
              <a:rPr lang="bg-BG" dirty="0" smtClean="0"/>
              <a:t>Office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 </a:t>
            </a:r>
            <a:r>
              <a:rPr lang="bg-BG" dirty="0"/>
              <a:t>Т</a:t>
            </a:r>
            <a:r>
              <a:rPr lang="bg-BG" dirty="0" smtClean="0"/>
              <a:t>радиционните </a:t>
            </a:r>
            <a:r>
              <a:rPr lang="bg-BG" dirty="0"/>
              <a:t>менюта са организирани в набор от </a:t>
            </a:r>
            <a:r>
              <a:rPr lang="bg-BG" dirty="0" smtClean="0"/>
              <a:t>раздели</a:t>
            </a:r>
          </a:p>
          <a:p>
            <a:r>
              <a:rPr lang="bg-BG" dirty="0"/>
              <a:t> </a:t>
            </a:r>
            <a:r>
              <a:rPr lang="bg-BG" dirty="0" smtClean="0"/>
              <a:t>Разделите </a:t>
            </a:r>
            <a:r>
              <a:rPr lang="bg-BG" dirty="0"/>
              <a:t>показват списък от </a:t>
            </a:r>
            <a:r>
              <a:rPr lang="bg-BG" dirty="0" smtClean="0"/>
              <a:t>инструменти съобразно </a:t>
            </a:r>
            <a:r>
              <a:rPr lang="bg-BG" dirty="0"/>
              <a:t>изпълняваните </a:t>
            </a:r>
            <a:r>
              <a:rPr lang="bg-BG" dirty="0" smtClean="0"/>
              <a:t>задачи</a:t>
            </a:r>
          </a:p>
          <a:p>
            <a:r>
              <a:rPr lang="bg-BG" dirty="0" smtClean="0"/>
              <a:t> </a:t>
            </a:r>
            <a:r>
              <a:rPr lang="ru-RU" dirty="0"/>
              <a:t>Основните менюта </a:t>
            </a:r>
            <a:r>
              <a:rPr lang="ru-RU" dirty="0" smtClean="0"/>
              <a:t>са </a:t>
            </a:r>
            <a:r>
              <a:rPr lang="ru-RU" dirty="0"/>
              <a:t>сходни в различните програми от офис </a:t>
            </a:r>
            <a:r>
              <a:rPr lang="ru-RU" dirty="0" smtClean="0"/>
              <a:t>пакета:</a:t>
            </a:r>
          </a:p>
          <a:p>
            <a:pPr marL="200025" lvl="1" indent="0">
              <a:buNone/>
            </a:pPr>
            <a:r>
              <a:rPr lang="ru-RU" dirty="0" smtClean="0"/>
              <a:t>File</a:t>
            </a:r>
            <a:r>
              <a:rPr lang="ru-RU" dirty="0"/>
              <a:t>, Home, Insert, Design, Page Layout, Review и </a:t>
            </a:r>
            <a:r>
              <a:rPr lang="ru-RU" dirty="0" smtClean="0"/>
              <a:t>View</a:t>
            </a:r>
          </a:p>
          <a:p>
            <a:r>
              <a:rPr lang="bg-BG" dirty="0" smtClean="0"/>
              <a:t> Контекстуални менюта – появяват се само при обработка на обекти </a:t>
            </a:r>
            <a:r>
              <a:rPr lang="bg-BG" dirty="0"/>
              <a:t>от определен </a:t>
            </a:r>
            <a:r>
              <a:rPr lang="bg-BG" dirty="0" smtClean="0"/>
              <a:t>тип (например изображения, диаграми, таблици...)</a:t>
            </a:r>
          </a:p>
          <a:p>
            <a:r>
              <a:rPr lang="bg-BG" dirty="0"/>
              <a:t> </a:t>
            </a:r>
            <a:r>
              <a:rPr lang="bg-BG" dirty="0" smtClean="0"/>
              <a:t>Галерии с готови стилови шаблони за бързо и професионално изглеждащо оформление на обекти (напр. таблици)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2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Изглед на менютата в</a:t>
            </a:r>
            <a:r>
              <a:rPr lang="en-GB" dirty="0" smtClean="0"/>
              <a:t> MS Word, Excel </a:t>
            </a:r>
            <a:r>
              <a:rPr lang="bg-BG" dirty="0" smtClean="0"/>
              <a:t>и </a:t>
            </a:r>
            <a:r>
              <a:rPr lang="en-GB" dirty="0" smtClean="0"/>
              <a:t>PowerPoint</a:t>
            </a:r>
            <a:r>
              <a:rPr lang="bg-BG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bg-BG" sz="3200" dirty="0" smtClean="0"/>
              <a:t>(отворено е меню </a:t>
            </a:r>
            <a:r>
              <a:rPr lang="en-GB" sz="3200" dirty="0" smtClean="0"/>
              <a:t>Home</a:t>
            </a:r>
            <a:r>
              <a:rPr lang="bg-BG" sz="3200" dirty="0" smtClean="0"/>
              <a:t>)</a:t>
            </a:r>
            <a:endParaRPr lang="en-GB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88" y="1450975"/>
            <a:ext cx="11213433" cy="466847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24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Изглед на галерия с готови шаблони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0762" y="1915990"/>
            <a:ext cx="7610475" cy="1047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0762" y="3125909"/>
            <a:ext cx="6896100" cy="1066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0762" y="4413373"/>
            <a:ext cx="6276975" cy="1066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5315" y="1939150"/>
            <a:ext cx="1620000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Стилове за </a:t>
            </a:r>
            <a:br>
              <a:rPr lang="bg-BG" dirty="0" smtClean="0"/>
            </a:br>
            <a:r>
              <a:rPr lang="bg-BG" dirty="0" smtClean="0"/>
              <a:t>изображения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25314" y="3189097"/>
            <a:ext cx="1620000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Стилове за </a:t>
            </a:r>
            <a:br>
              <a:rPr lang="bg-BG" dirty="0" smtClean="0"/>
            </a:br>
            <a:r>
              <a:rPr lang="bg-BG" dirty="0" smtClean="0"/>
              <a:t>таблици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5313" y="4439044"/>
            <a:ext cx="1620000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bg-BG" dirty="0" smtClean="0"/>
              <a:t>Стилове за </a:t>
            </a:r>
            <a:br>
              <a:rPr lang="bg-BG" dirty="0" smtClean="0"/>
            </a:br>
            <a:r>
              <a:rPr lang="bg-BG" dirty="0" smtClean="0"/>
              <a:t>форми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0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Работа с галерии с готови шаблони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 МАРКИРАЙ</a:t>
            </a:r>
            <a:r>
              <a:rPr lang="bg-BG" dirty="0" smtClean="0"/>
              <a:t> </a:t>
            </a:r>
            <a:r>
              <a:rPr lang="bg-BG" dirty="0"/>
              <a:t>- Маркира се обектът</a:t>
            </a:r>
            <a:endParaRPr lang="en-GB" dirty="0"/>
          </a:p>
          <a:p>
            <a:r>
              <a:rPr lang="bg-BG" b="1" dirty="0" smtClean="0"/>
              <a:t> ИЗБЕРИ</a:t>
            </a:r>
            <a:r>
              <a:rPr lang="bg-BG" dirty="0" smtClean="0"/>
              <a:t> </a:t>
            </a:r>
            <a:r>
              <a:rPr lang="bg-BG" dirty="0"/>
              <a:t>- Отваря се галерията със стилове</a:t>
            </a:r>
            <a:endParaRPr lang="en-GB" dirty="0"/>
          </a:p>
          <a:p>
            <a:r>
              <a:rPr lang="bg-BG" b="1" dirty="0" smtClean="0"/>
              <a:t> ВИЖ</a:t>
            </a:r>
            <a:r>
              <a:rPr lang="bg-BG" dirty="0" smtClean="0"/>
              <a:t> </a:t>
            </a:r>
            <a:r>
              <a:rPr lang="bg-BG" dirty="0"/>
              <a:t>- При посочване на стил от галерията, обектът придобива изгледа на стила</a:t>
            </a:r>
            <a:endParaRPr lang="en-GB" dirty="0"/>
          </a:p>
          <a:p>
            <a:r>
              <a:rPr lang="bg-BG" b="1" dirty="0" smtClean="0"/>
              <a:t> ЩРАКНИ</a:t>
            </a:r>
            <a:r>
              <a:rPr lang="bg-BG" dirty="0" smtClean="0"/>
              <a:t> </a:t>
            </a:r>
            <a:r>
              <a:rPr lang="bg-BG" dirty="0"/>
              <a:t>- При кликване с мишката върху стила, обектът приема изгледа </a:t>
            </a:r>
            <a:r>
              <a:rPr lang="bg-BG" dirty="0" smtClean="0"/>
              <a:t>му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619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Основни менюта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bg-BG" dirty="0" smtClean="0"/>
              <a:t>В </a:t>
            </a:r>
            <a:r>
              <a:rPr lang="en-GB" dirty="0" smtClean="0"/>
              <a:t>Microsoft office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34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МЕНЮ </a:t>
            </a:r>
            <a:r>
              <a:rPr lang="en-GB" dirty="0"/>
              <a:t>FILE (</a:t>
            </a:r>
            <a:r>
              <a:rPr lang="bg-BG" dirty="0"/>
              <a:t>ФАЙЛ)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61746" y="1620838"/>
            <a:ext cx="10357363" cy="4679950"/>
          </a:xfrm>
        </p:spPr>
        <p:txBody>
          <a:bodyPr/>
          <a:lstStyle/>
          <a:p>
            <a:r>
              <a:rPr lang="en-GB" sz="2000" dirty="0" smtClean="0"/>
              <a:t> INFO </a:t>
            </a:r>
            <a:r>
              <a:rPr lang="bg-BG" sz="2000" dirty="0" smtClean="0"/>
              <a:t>(Информация) – показва информация </a:t>
            </a:r>
            <a:r>
              <a:rPr lang="bg-BG" sz="2000" dirty="0"/>
              <a:t>за отворения </a:t>
            </a:r>
            <a:r>
              <a:rPr lang="bg-BG" sz="2000" dirty="0" smtClean="0"/>
              <a:t>файл</a:t>
            </a:r>
            <a:endParaRPr lang="en-GB" sz="2000" dirty="0" smtClean="0"/>
          </a:p>
          <a:p>
            <a:r>
              <a:rPr lang="en-GB" sz="2000" dirty="0"/>
              <a:t> </a:t>
            </a:r>
            <a:r>
              <a:rPr lang="bg-BG" sz="2000" dirty="0"/>
              <a:t>NEW </a:t>
            </a:r>
            <a:r>
              <a:rPr lang="bg-BG" sz="2000" dirty="0" smtClean="0"/>
              <a:t>(Нов </a:t>
            </a:r>
            <a:r>
              <a:rPr lang="bg-BG" sz="2000" dirty="0"/>
              <a:t>документ) </a:t>
            </a:r>
            <a:r>
              <a:rPr lang="en-GB" sz="2000" dirty="0" err="1" smtClean="0"/>
              <a:t>Ctrl+N</a:t>
            </a:r>
            <a:r>
              <a:rPr lang="bg-BG" sz="2000" dirty="0" smtClean="0"/>
              <a:t> – отваря </a:t>
            </a:r>
            <a:r>
              <a:rPr lang="bg-BG" sz="2000" dirty="0"/>
              <a:t>нов, празен </a:t>
            </a:r>
            <a:r>
              <a:rPr lang="bg-BG" sz="2000" dirty="0" smtClean="0"/>
              <a:t>файл или </a:t>
            </a:r>
            <a:r>
              <a:rPr lang="bg-BG" sz="2000" dirty="0"/>
              <a:t>празен готов </a:t>
            </a:r>
            <a:r>
              <a:rPr lang="bg-BG" sz="2000" dirty="0" smtClean="0"/>
              <a:t>шаблон</a:t>
            </a:r>
            <a:endParaRPr lang="en-GB" sz="2000" dirty="0" smtClean="0"/>
          </a:p>
          <a:p>
            <a:r>
              <a:rPr lang="en-GB" sz="2000" dirty="0"/>
              <a:t> </a:t>
            </a:r>
            <a:r>
              <a:rPr lang="en-US" sz="2000" dirty="0" smtClean="0"/>
              <a:t>OPEN </a:t>
            </a:r>
            <a:r>
              <a:rPr lang="bg-BG" sz="2000" dirty="0"/>
              <a:t>(</a:t>
            </a:r>
            <a:r>
              <a:rPr lang="en-GB" sz="2000" dirty="0" err="1"/>
              <a:t>Отваряне</a:t>
            </a:r>
            <a:r>
              <a:rPr lang="en-GB" sz="2000" dirty="0"/>
              <a:t> </a:t>
            </a:r>
            <a:r>
              <a:rPr lang="en-GB" sz="2000" dirty="0" err="1"/>
              <a:t>на</a:t>
            </a:r>
            <a:r>
              <a:rPr lang="en-GB" sz="2000" dirty="0"/>
              <a:t> </a:t>
            </a:r>
            <a:r>
              <a:rPr lang="en-GB" sz="2000" dirty="0" err="1"/>
              <a:t>съществуващ</a:t>
            </a:r>
            <a:r>
              <a:rPr lang="en-GB" sz="2000" dirty="0"/>
              <a:t> </a:t>
            </a:r>
            <a:r>
              <a:rPr lang="en-GB" sz="2000" dirty="0" err="1"/>
              <a:t>документ</a:t>
            </a:r>
            <a:r>
              <a:rPr lang="bg-BG" sz="2000" dirty="0"/>
              <a:t>) </a:t>
            </a:r>
            <a:r>
              <a:rPr lang="en-GB" sz="2000" dirty="0" err="1" smtClean="0"/>
              <a:t>Ctrl+O</a:t>
            </a:r>
            <a:r>
              <a:rPr lang="bg-BG" sz="2000" dirty="0" smtClean="0"/>
              <a:t> - отваря</a:t>
            </a:r>
            <a:r>
              <a:rPr lang="en-GB" sz="2000" dirty="0" smtClean="0"/>
              <a:t> </a:t>
            </a:r>
            <a:r>
              <a:rPr lang="en-GB" sz="2000" dirty="0" err="1"/>
              <a:t>диалогов</a:t>
            </a:r>
            <a:r>
              <a:rPr lang="en-GB" sz="2000" dirty="0"/>
              <a:t> </a:t>
            </a:r>
            <a:r>
              <a:rPr lang="en-GB" sz="2000" dirty="0" err="1" smtClean="0"/>
              <a:t>прозорец</a:t>
            </a:r>
            <a:r>
              <a:rPr lang="en-GB" sz="2000" dirty="0" smtClean="0"/>
              <a:t> </a:t>
            </a:r>
            <a:r>
              <a:rPr lang="bg-BG" sz="2000" dirty="0" smtClean="0"/>
              <a:t>за</a:t>
            </a:r>
            <a:r>
              <a:rPr lang="en-GB" sz="2000" dirty="0" smtClean="0"/>
              <a:t> </a:t>
            </a:r>
            <a:r>
              <a:rPr lang="en-GB" sz="2000" dirty="0" err="1" smtClean="0"/>
              <a:t>избира</a:t>
            </a:r>
            <a:r>
              <a:rPr lang="bg-BG" sz="2000" dirty="0" smtClean="0"/>
              <a:t>не</a:t>
            </a:r>
            <a:r>
              <a:rPr lang="en-GB" sz="2000" dirty="0" smtClean="0"/>
              <a:t> </a:t>
            </a:r>
            <a:r>
              <a:rPr lang="bg-BG" sz="2000" dirty="0" smtClean="0"/>
              <a:t>и</a:t>
            </a:r>
            <a:r>
              <a:rPr lang="en-GB" sz="2000" dirty="0" smtClean="0"/>
              <a:t> </a:t>
            </a:r>
            <a:r>
              <a:rPr lang="en-GB" sz="2000" dirty="0" err="1"/>
              <a:t>зареждане</a:t>
            </a:r>
            <a:r>
              <a:rPr lang="en-GB" sz="2000" dirty="0"/>
              <a:t> </a:t>
            </a:r>
            <a:r>
              <a:rPr lang="bg-BG" sz="2000" dirty="0" smtClean="0"/>
              <a:t>на </a:t>
            </a:r>
            <a:r>
              <a:rPr lang="en-GB" sz="2000" dirty="0" err="1" smtClean="0"/>
              <a:t>документи</a:t>
            </a:r>
            <a:endParaRPr lang="bg-BG" sz="2000" dirty="0"/>
          </a:p>
          <a:p>
            <a:r>
              <a:rPr lang="bg-BG" sz="2000" dirty="0" smtClean="0"/>
              <a:t> </a:t>
            </a:r>
            <a:r>
              <a:rPr lang="en-US" sz="2000" dirty="0" smtClean="0"/>
              <a:t>SAVE </a:t>
            </a:r>
            <a:r>
              <a:rPr lang="bg-BG" sz="2000" dirty="0"/>
              <a:t>(</a:t>
            </a:r>
            <a:r>
              <a:rPr lang="en-GB" sz="2000" dirty="0" err="1"/>
              <a:t>Запис</a:t>
            </a:r>
            <a:r>
              <a:rPr lang="en-GB" sz="2000" dirty="0"/>
              <a:t> </a:t>
            </a:r>
            <a:r>
              <a:rPr lang="en-GB" sz="2000" dirty="0" err="1"/>
              <a:t>или</a:t>
            </a:r>
            <a:r>
              <a:rPr lang="en-GB" sz="2000" dirty="0"/>
              <a:t> </a:t>
            </a:r>
            <a:r>
              <a:rPr lang="en-GB" sz="2000" dirty="0" err="1"/>
              <a:t>Запазване</a:t>
            </a:r>
            <a:r>
              <a:rPr lang="en-GB" sz="2000" dirty="0"/>
              <a:t> </a:t>
            </a:r>
            <a:r>
              <a:rPr lang="en-GB" sz="2000" dirty="0" err="1"/>
              <a:t>на</a:t>
            </a:r>
            <a:r>
              <a:rPr lang="en-GB" sz="2000" dirty="0"/>
              <a:t> </a:t>
            </a:r>
            <a:r>
              <a:rPr lang="en-GB" sz="2000" dirty="0" err="1"/>
              <a:t>документ</a:t>
            </a:r>
            <a:r>
              <a:rPr lang="bg-BG" sz="2000" dirty="0"/>
              <a:t>)</a:t>
            </a:r>
            <a:r>
              <a:rPr lang="en-GB" sz="2000" dirty="0"/>
              <a:t> </a:t>
            </a:r>
            <a:r>
              <a:rPr lang="en-GB" sz="2000" dirty="0" err="1" smtClean="0"/>
              <a:t>Ctrl+S</a:t>
            </a:r>
            <a:r>
              <a:rPr lang="en-GB" sz="2000" dirty="0" smtClean="0"/>
              <a:t> – </a:t>
            </a:r>
            <a:r>
              <a:rPr lang="bg-BG" sz="2000" dirty="0" smtClean="0"/>
              <a:t>з</a:t>
            </a:r>
            <a:r>
              <a:rPr lang="en-GB" sz="2000" dirty="0" err="1" smtClean="0"/>
              <a:t>апазва</a:t>
            </a:r>
            <a:r>
              <a:rPr lang="en-GB" sz="2000" dirty="0" smtClean="0"/>
              <a:t> </a:t>
            </a:r>
            <a:r>
              <a:rPr lang="en-GB" sz="2000" dirty="0" err="1"/>
              <a:t>документа</a:t>
            </a:r>
            <a:r>
              <a:rPr lang="en-GB" sz="2000" dirty="0"/>
              <a:t> </a:t>
            </a:r>
            <a:r>
              <a:rPr lang="en-GB" sz="2000" dirty="0" err="1"/>
              <a:t>във</a:t>
            </a:r>
            <a:r>
              <a:rPr lang="en-GB" sz="2000" dirty="0"/>
              <a:t> </a:t>
            </a:r>
            <a:r>
              <a:rPr lang="en-GB" sz="2000" dirty="0" err="1"/>
              <a:t>формат</a:t>
            </a:r>
            <a:r>
              <a:rPr lang="bg-BG" sz="2000" dirty="0"/>
              <a:t> по </a:t>
            </a:r>
            <a:r>
              <a:rPr lang="bg-BG" sz="2000" dirty="0" smtClean="0"/>
              <a:t>подразбиране; запазва текущи промени </a:t>
            </a:r>
            <a:endParaRPr lang="en-GB" sz="2000" dirty="0" smtClean="0"/>
          </a:p>
          <a:p>
            <a:r>
              <a:rPr lang="en-GB" sz="2000" dirty="0"/>
              <a:t> </a:t>
            </a:r>
            <a:r>
              <a:rPr lang="en-US" sz="2000" dirty="0" smtClean="0"/>
              <a:t>SAVE </a:t>
            </a:r>
            <a:r>
              <a:rPr lang="en-US" sz="2000" dirty="0"/>
              <a:t>AS </a:t>
            </a:r>
            <a:r>
              <a:rPr lang="bg-BG" sz="2000" dirty="0"/>
              <a:t>(</a:t>
            </a:r>
            <a:r>
              <a:rPr lang="en-GB" sz="2000" dirty="0" err="1"/>
              <a:t>Запис</a:t>
            </a:r>
            <a:r>
              <a:rPr lang="en-GB" sz="2000" dirty="0"/>
              <a:t> </a:t>
            </a:r>
            <a:r>
              <a:rPr lang="en-GB" sz="2000" dirty="0" err="1"/>
              <a:t>като</a:t>
            </a:r>
            <a:r>
              <a:rPr lang="en-GB" sz="2000" dirty="0"/>
              <a:t>…</a:t>
            </a:r>
            <a:r>
              <a:rPr lang="bg-BG" sz="2000" dirty="0" smtClean="0"/>
              <a:t>)</a:t>
            </a:r>
            <a:r>
              <a:rPr lang="en-GB" sz="2000" dirty="0" smtClean="0"/>
              <a:t> – </a:t>
            </a:r>
            <a:r>
              <a:rPr lang="bg-BG" sz="2000" dirty="0" smtClean="0"/>
              <a:t>запазва документа с ново име или с различен формат</a:t>
            </a:r>
          </a:p>
          <a:p>
            <a:pPr lvl="0"/>
            <a:r>
              <a:rPr lang="bg-BG" sz="2000" dirty="0" smtClean="0"/>
              <a:t> PRINT </a:t>
            </a:r>
            <a:r>
              <a:rPr lang="bg-BG" sz="2000" dirty="0"/>
              <a:t>(Печат</a:t>
            </a:r>
            <a:r>
              <a:rPr lang="bg-BG" sz="2000" dirty="0" smtClean="0"/>
              <a:t>)</a:t>
            </a:r>
            <a:r>
              <a:rPr lang="en-GB" sz="2000" dirty="0" smtClean="0"/>
              <a:t> </a:t>
            </a:r>
            <a:r>
              <a:rPr lang="en-GB" sz="2000" dirty="0" err="1" smtClean="0"/>
              <a:t>Ctrl+P</a:t>
            </a:r>
            <a:r>
              <a:rPr lang="bg-BG" sz="2000" dirty="0" smtClean="0"/>
              <a:t> – отваря </a:t>
            </a:r>
            <a:r>
              <a:rPr lang="bg-BG" sz="2000" dirty="0"/>
              <a:t>диалогов екран за настройки на печата и избор на принтера</a:t>
            </a:r>
            <a:r>
              <a:rPr lang="en-GB" sz="2000" dirty="0" smtClean="0"/>
              <a:t>.</a:t>
            </a:r>
            <a:endParaRPr lang="en-GB" sz="2000" dirty="0"/>
          </a:p>
          <a:p>
            <a:r>
              <a:rPr lang="bg-BG" sz="2000" dirty="0" smtClean="0"/>
              <a:t> CLOSE </a:t>
            </a:r>
            <a:r>
              <a:rPr lang="bg-BG" sz="2000" dirty="0"/>
              <a:t>(Затваряне) – Затваря документа, без да затваря програмата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507607" cy="63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3349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Отваряне на файлове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308645"/>
              </p:ext>
            </p:extLst>
          </p:nvPr>
        </p:nvGraphicFramePr>
        <p:xfrm>
          <a:off x="325315" y="1591408"/>
          <a:ext cx="11570678" cy="4709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5785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5780</TotalTime>
  <Words>1618</Words>
  <Application>Microsoft Office PowerPoint</Application>
  <PresentationFormat>Custom</PresentationFormat>
  <Paragraphs>184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Retrospect</vt:lpstr>
      <vt:lpstr>3.1. Разработване на дигитално съдържание</vt:lpstr>
      <vt:lpstr>Офис пакети</vt:lpstr>
      <vt:lpstr>Интерфейс на Microsoft Office</vt:lpstr>
      <vt:lpstr>Изглед на менютата в MS Word, Excel и PowerPoint  (отворено е меню Home)</vt:lpstr>
      <vt:lpstr>Изглед на галерия с готови шаблони</vt:lpstr>
      <vt:lpstr>Работа с галерии с готови шаблони</vt:lpstr>
      <vt:lpstr>Основни менюта</vt:lpstr>
      <vt:lpstr>МЕНЮ FILE (ФАЙЛ)</vt:lpstr>
      <vt:lpstr>Отваряне на файлове</vt:lpstr>
      <vt:lpstr>МЕНЮ HOME (ОСНОВНО МЕНЮ)</vt:lpstr>
      <vt:lpstr>Стилове за шрифт</vt:lpstr>
      <vt:lpstr>Форматиране на текст - пример</vt:lpstr>
      <vt:lpstr>Форматиране на текст - стъпки</vt:lpstr>
      <vt:lpstr>Изглед на форматирания текст</vt:lpstr>
      <vt:lpstr>Меню Insert</vt:lpstr>
      <vt:lpstr>Вмъкване на изображения</vt:lpstr>
      <vt:lpstr>Вмъкване на таблица</vt:lpstr>
      <vt:lpstr>Вмъкване на връзка към интернет адреси</vt:lpstr>
      <vt:lpstr>Изглед на менюто View</vt:lpstr>
      <vt:lpstr>Инструмент за мащабиране Zoom</vt:lpstr>
      <vt:lpstr>Контекстуални менюта</vt:lpstr>
      <vt:lpstr>Picture Tools (изображения)</vt:lpstr>
      <vt:lpstr>Drawing Tools (форми)</vt:lpstr>
      <vt:lpstr>Table Tools (таблици)</vt:lpstr>
      <vt:lpstr>Благодаря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 Avdjieva</dc:creator>
  <cp:lastModifiedBy>Windows User</cp:lastModifiedBy>
  <cp:revision>210</cp:revision>
  <dcterms:created xsi:type="dcterms:W3CDTF">2023-01-03T13:46:11Z</dcterms:created>
  <dcterms:modified xsi:type="dcterms:W3CDTF">2023-02-27T05:29:26Z</dcterms:modified>
</cp:coreProperties>
</file>