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86" r:id="rId4"/>
    <p:sldId id="274" r:id="rId5"/>
    <p:sldId id="275" r:id="rId6"/>
    <p:sldId id="257" r:id="rId7"/>
    <p:sldId id="287" r:id="rId8"/>
    <p:sldId id="261" r:id="rId9"/>
    <p:sldId id="289" r:id="rId10"/>
    <p:sldId id="288" r:id="rId11"/>
    <p:sldId id="290" r:id="rId12"/>
    <p:sldId id="279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26" y="6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0762B-045F-4709-8079-A0DD052AE03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9A28B55-8F34-4CC9-8EFE-61928C7F304B}">
      <dgm:prSet phldrT="[Text]"/>
      <dgm:spPr/>
      <dgm:t>
        <a:bodyPr/>
        <a:lstStyle/>
        <a:p>
          <a:r>
            <a:rPr lang="bg-BG" dirty="0" smtClean="0"/>
            <a:t>ЗАРЕДИ</a:t>
          </a:r>
          <a:br>
            <a:rPr lang="bg-BG" dirty="0" smtClean="0"/>
          </a:br>
          <a:r>
            <a:rPr lang="bg-BG" dirty="0" smtClean="0"/>
            <a:t>ПРОГРАМА</a:t>
          </a:r>
          <a:endParaRPr lang="en-GB" dirty="0"/>
        </a:p>
      </dgm:t>
    </dgm:pt>
    <dgm:pt modelId="{5B5E2118-0E34-42B6-8FB9-9B5A99966086}" type="parTrans" cxnId="{614F6DCA-E771-47DF-86E1-7794D06C3673}">
      <dgm:prSet/>
      <dgm:spPr/>
      <dgm:t>
        <a:bodyPr/>
        <a:lstStyle/>
        <a:p>
          <a:endParaRPr lang="en-GB"/>
        </a:p>
      </dgm:t>
    </dgm:pt>
    <dgm:pt modelId="{17C761E7-6002-4F29-BA33-7869328D5F06}" type="sibTrans" cxnId="{614F6DCA-E771-47DF-86E1-7794D06C3673}">
      <dgm:prSet/>
      <dgm:spPr/>
      <dgm:t>
        <a:bodyPr/>
        <a:lstStyle/>
        <a:p>
          <a:endParaRPr lang="en-GB"/>
        </a:p>
      </dgm:t>
    </dgm:pt>
    <dgm:pt modelId="{B5750AA0-7887-4722-BB48-AC8CB4A756E1}">
      <dgm:prSet phldrT="[Text]"/>
      <dgm:spPr/>
      <dgm:t>
        <a:bodyPr/>
        <a:lstStyle/>
        <a:p>
          <a:r>
            <a:rPr lang="en-GB" dirty="0" smtClean="0"/>
            <a:t>File/New</a:t>
          </a:r>
          <a:endParaRPr lang="en-GB" dirty="0"/>
        </a:p>
      </dgm:t>
    </dgm:pt>
    <dgm:pt modelId="{5D57A8D3-407E-45B3-A10C-BE6A8E0AF89E}" type="parTrans" cxnId="{FA713071-5ADF-4813-9FF0-70B2D0282264}">
      <dgm:prSet/>
      <dgm:spPr/>
      <dgm:t>
        <a:bodyPr/>
        <a:lstStyle/>
        <a:p>
          <a:endParaRPr lang="en-GB"/>
        </a:p>
      </dgm:t>
    </dgm:pt>
    <dgm:pt modelId="{3171A12D-F579-4F57-9C44-21841BAE4FC5}" type="sibTrans" cxnId="{FA713071-5ADF-4813-9FF0-70B2D0282264}">
      <dgm:prSet/>
      <dgm:spPr/>
      <dgm:t>
        <a:bodyPr/>
        <a:lstStyle/>
        <a:p>
          <a:endParaRPr lang="en-GB"/>
        </a:p>
      </dgm:t>
    </dgm:pt>
    <dgm:pt modelId="{04D34D99-A1F4-4DC3-8C8F-3947A9EC62F1}">
      <dgm:prSet phldrT="[Text]"/>
      <dgm:spPr/>
      <dgm:t>
        <a:bodyPr/>
        <a:lstStyle/>
        <a:p>
          <a:r>
            <a:rPr lang="bg-BG" dirty="0" smtClean="0"/>
            <a:t>Нов файл</a:t>
          </a:r>
          <a:endParaRPr lang="en-GB" dirty="0"/>
        </a:p>
      </dgm:t>
    </dgm:pt>
    <dgm:pt modelId="{5B131ECC-3364-4410-8EBD-2FFE5B5A7229}" type="parTrans" cxnId="{2186631D-5AF2-493B-B795-372DC7E2798A}">
      <dgm:prSet/>
      <dgm:spPr/>
      <dgm:t>
        <a:bodyPr/>
        <a:lstStyle/>
        <a:p>
          <a:endParaRPr lang="en-GB"/>
        </a:p>
      </dgm:t>
    </dgm:pt>
    <dgm:pt modelId="{D849402C-326C-4E4C-8A2E-1EAB76CAD208}" type="sibTrans" cxnId="{2186631D-5AF2-493B-B795-372DC7E2798A}">
      <dgm:prSet/>
      <dgm:spPr/>
      <dgm:t>
        <a:bodyPr/>
        <a:lstStyle/>
        <a:p>
          <a:endParaRPr lang="en-GB"/>
        </a:p>
      </dgm:t>
    </dgm:pt>
    <dgm:pt modelId="{0BCDB1AD-129B-4CBF-B3F4-7A5242537A83}">
      <dgm:prSet phldrT="[Text]"/>
      <dgm:spPr/>
      <dgm:t>
        <a:bodyPr/>
        <a:lstStyle/>
        <a:p>
          <a:r>
            <a:rPr lang="en-GB" dirty="0" smtClean="0"/>
            <a:t>File/Open</a:t>
          </a:r>
          <a:endParaRPr lang="en-GB" dirty="0"/>
        </a:p>
      </dgm:t>
    </dgm:pt>
    <dgm:pt modelId="{7B72AB3E-825D-4D2C-9224-C5436A477C02}" type="parTrans" cxnId="{75CF2663-CCA0-4C4D-9486-7FDBA6C23741}">
      <dgm:prSet/>
      <dgm:spPr/>
      <dgm:t>
        <a:bodyPr/>
        <a:lstStyle/>
        <a:p>
          <a:endParaRPr lang="en-GB"/>
        </a:p>
      </dgm:t>
    </dgm:pt>
    <dgm:pt modelId="{35D9C318-FF99-4E8A-ADD6-09A251A90DFF}" type="sibTrans" cxnId="{75CF2663-CCA0-4C4D-9486-7FDBA6C23741}">
      <dgm:prSet/>
      <dgm:spPr/>
      <dgm:t>
        <a:bodyPr/>
        <a:lstStyle/>
        <a:p>
          <a:endParaRPr lang="en-GB"/>
        </a:p>
      </dgm:t>
    </dgm:pt>
    <dgm:pt modelId="{30605D12-7BED-4C6E-8E86-CAF8ED68113A}">
      <dgm:prSet phldrT="[Text]"/>
      <dgm:spPr/>
      <dgm:t>
        <a:bodyPr/>
        <a:lstStyle/>
        <a:p>
          <a:r>
            <a:rPr lang="bg-BG" dirty="0" smtClean="0"/>
            <a:t>Съществуващ файл</a:t>
          </a:r>
          <a:endParaRPr lang="en-GB" dirty="0"/>
        </a:p>
      </dgm:t>
    </dgm:pt>
    <dgm:pt modelId="{CB4432DD-5E7C-47DC-A377-4B3E90A27119}" type="parTrans" cxnId="{5567F000-BA75-406F-824E-911E0893F497}">
      <dgm:prSet/>
      <dgm:spPr/>
      <dgm:t>
        <a:bodyPr/>
        <a:lstStyle/>
        <a:p>
          <a:endParaRPr lang="en-GB"/>
        </a:p>
      </dgm:t>
    </dgm:pt>
    <dgm:pt modelId="{925A7BC5-BC1F-4D00-8937-3EDB8D1683D2}" type="sibTrans" cxnId="{5567F000-BA75-406F-824E-911E0893F497}">
      <dgm:prSet/>
      <dgm:spPr/>
      <dgm:t>
        <a:bodyPr/>
        <a:lstStyle/>
        <a:p>
          <a:endParaRPr lang="en-GB"/>
        </a:p>
      </dgm:t>
    </dgm:pt>
    <dgm:pt modelId="{F5321C8C-24E5-4730-A4BC-23FC10A3D6AB}">
      <dgm:prSet/>
      <dgm:spPr/>
      <dgm:t>
        <a:bodyPr/>
        <a:lstStyle/>
        <a:p>
          <a:r>
            <a:rPr lang="en-GB" dirty="0" smtClean="0"/>
            <a:t>File/Save As</a:t>
          </a:r>
          <a:br>
            <a:rPr lang="en-GB" dirty="0" smtClean="0"/>
          </a:br>
          <a:r>
            <a:rPr lang="bg-BG" dirty="0" smtClean="0"/>
            <a:t>(запазване с ново име/формат)</a:t>
          </a:r>
          <a:endParaRPr lang="en-GB" dirty="0"/>
        </a:p>
      </dgm:t>
    </dgm:pt>
    <dgm:pt modelId="{ADB3C33E-6AA1-4DD3-9373-229787015F4B}" type="parTrans" cxnId="{3AF979A0-ADAC-4B0F-909C-6C64B35D4E34}">
      <dgm:prSet/>
      <dgm:spPr/>
      <dgm:t>
        <a:bodyPr/>
        <a:lstStyle/>
        <a:p>
          <a:endParaRPr lang="en-GB"/>
        </a:p>
      </dgm:t>
    </dgm:pt>
    <dgm:pt modelId="{F1BD8DF9-6E9B-478F-A773-49BCB67016EA}" type="sibTrans" cxnId="{3AF979A0-ADAC-4B0F-909C-6C64B35D4E34}">
      <dgm:prSet/>
      <dgm:spPr/>
      <dgm:t>
        <a:bodyPr/>
        <a:lstStyle/>
        <a:p>
          <a:endParaRPr lang="en-GB"/>
        </a:p>
      </dgm:t>
    </dgm:pt>
    <dgm:pt modelId="{72010DE9-6B65-4E01-BDF0-9DDB03F95C3C}">
      <dgm:prSet/>
      <dgm:spPr/>
      <dgm:t>
        <a:bodyPr/>
        <a:lstStyle/>
        <a:p>
          <a:r>
            <a:rPr lang="en-GB" dirty="0" smtClean="0"/>
            <a:t>File/Save</a:t>
          </a:r>
          <a:r>
            <a:rPr lang="bg-BG" dirty="0" smtClean="0"/>
            <a:t/>
          </a:r>
          <a:br>
            <a:rPr lang="bg-BG" dirty="0" smtClean="0"/>
          </a:br>
          <a:r>
            <a:rPr lang="bg-BG" dirty="0" smtClean="0"/>
            <a:t>(запазване на промените)</a:t>
          </a:r>
          <a:endParaRPr lang="en-GB" dirty="0"/>
        </a:p>
      </dgm:t>
    </dgm:pt>
    <dgm:pt modelId="{8D42BCFA-FAC6-4A44-8E73-A8940A60E2EA}" type="parTrans" cxnId="{4960A3DF-872F-4552-97D0-C5BB015D68B6}">
      <dgm:prSet/>
      <dgm:spPr/>
      <dgm:t>
        <a:bodyPr/>
        <a:lstStyle/>
        <a:p>
          <a:endParaRPr lang="en-GB"/>
        </a:p>
      </dgm:t>
    </dgm:pt>
    <dgm:pt modelId="{3EBE8E20-F50D-4CCD-BA31-59A0F1C32117}" type="sibTrans" cxnId="{4960A3DF-872F-4552-97D0-C5BB015D68B6}">
      <dgm:prSet/>
      <dgm:spPr/>
      <dgm:t>
        <a:bodyPr/>
        <a:lstStyle/>
        <a:p>
          <a:endParaRPr lang="en-GB"/>
        </a:p>
      </dgm:t>
    </dgm:pt>
    <dgm:pt modelId="{844E2207-82F5-4A57-9575-E5195B9A2270}" type="pres">
      <dgm:prSet presAssocID="{33F0762B-045F-4709-8079-A0DD052AE0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0AA0DD7-829D-47AA-B59B-4EA1C2FBC003}" type="pres">
      <dgm:prSet presAssocID="{C9A28B55-8F34-4CC9-8EFE-61928C7F304B}" presName="root1" presStyleCnt="0"/>
      <dgm:spPr/>
    </dgm:pt>
    <dgm:pt modelId="{35A95C4B-F46B-4BD2-B82C-A463A6C05FA9}" type="pres">
      <dgm:prSet presAssocID="{C9A28B55-8F34-4CC9-8EFE-61928C7F30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C2DAB43-CD76-44D9-8BF5-DD7EA06732FC}" type="pres">
      <dgm:prSet presAssocID="{C9A28B55-8F34-4CC9-8EFE-61928C7F304B}" presName="level2hierChild" presStyleCnt="0"/>
      <dgm:spPr/>
    </dgm:pt>
    <dgm:pt modelId="{B5EEE18B-11AE-4935-9094-21811DE9756F}" type="pres">
      <dgm:prSet presAssocID="{5D57A8D3-407E-45B3-A10C-BE6A8E0AF89E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2FB09EC6-B49C-493A-B8FE-2CAB49FEF45E}" type="pres">
      <dgm:prSet presAssocID="{5D57A8D3-407E-45B3-A10C-BE6A8E0AF89E}" presName="connTx" presStyleLbl="parChTrans1D2" presStyleIdx="0" presStyleCnt="2"/>
      <dgm:spPr/>
      <dgm:t>
        <a:bodyPr/>
        <a:lstStyle/>
        <a:p>
          <a:endParaRPr lang="en-GB"/>
        </a:p>
      </dgm:t>
    </dgm:pt>
    <dgm:pt modelId="{7F07D43B-F8D4-4092-93D8-EA66A6561F64}" type="pres">
      <dgm:prSet presAssocID="{B5750AA0-7887-4722-BB48-AC8CB4A756E1}" presName="root2" presStyleCnt="0"/>
      <dgm:spPr/>
    </dgm:pt>
    <dgm:pt modelId="{CDFA3790-4C20-4A54-8CB3-22F1D63E3789}" type="pres">
      <dgm:prSet presAssocID="{B5750AA0-7887-4722-BB48-AC8CB4A756E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545B797-EA82-40E7-A3F6-8327BD2409C1}" type="pres">
      <dgm:prSet presAssocID="{B5750AA0-7887-4722-BB48-AC8CB4A756E1}" presName="level3hierChild" presStyleCnt="0"/>
      <dgm:spPr/>
    </dgm:pt>
    <dgm:pt modelId="{6D5A87A0-66FD-490F-8013-2DDEAE17E6A2}" type="pres">
      <dgm:prSet presAssocID="{5B131ECC-3364-4410-8EBD-2FFE5B5A7229}" presName="conn2-1" presStyleLbl="parChTrans1D3" presStyleIdx="0" presStyleCnt="2"/>
      <dgm:spPr/>
      <dgm:t>
        <a:bodyPr/>
        <a:lstStyle/>
        <a:p>
          <a:endParaRPr lang="en-GB"/>
        </a:p>
      </dgm:t>
    </dgm:pt>
    <dgm:pt modelId="{B2233B21-FD39-4BA6-9D48-691DF7E7B42B}" type="pres">
      <dgm:prSet presAssocID="{5B131ECC-3364-4410-8EBD-2FFE5B5A7229}" presName="connTx" presStyleLbl="parChTrans1D3" presStyleIdx="0" presStyleCnt="2"/>
      <dgm:spPr/>
      <dgm:t>
        <a:bodyPr/>
        <a:lstStyle/>
        <a:p>
          <a:endParaRPr lang="en-GB"/>
        </a:p>
      </dgm:t>
    </dgm:pt>
    <dgm:pt modelId="{07D1B0C3-89EB-4CE8-B3E1-ECD76A0DABB1}" type="pres">
      <dgm:prSet presAssocID="{04D34D99-A1F4-4DC3-8C8F-3947A9EC62F1}" presName="root2" presStyleCnt="0"/>
      <dgm:spPr/>
    </dgm:pt>
    <dgm:pt modelId="{9D5CA8FE-66F2-46E2-83F8-8F04CE9B45CB}" type="pres">
      <dgm:prSet presAssocID="{04D34D99-A1F4-4DC3-8C8F-3947A9EC62F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A04E7D-5404-47A3-BEF8-5A1DEFF0384E}" type="pres">
      <dgm:prSet presAssocID="{04D34D99-A1F4-4DC3-8C8F-3947A9EC62F1}" presName="level3hierChild" presStyleCnt="0"/>
      <dgm:spPr/>
    </dgm:pt>
    <dgm:pt modelId="{90885BE5-2D54-46C8-ADEF-4C16A78BA23B}" type="pres">
      <dgm:prSet presAssocID="{ADB3C33E-6AA1-4DD3-9373-229787015F4B}" presName="conn2-1" presStyleLbl="parChTrans1D4" presStyleIdx="0" presStyleCnt="2"/>
      <dgm:spPr/>
      <dgm:t>
        <a:bodyPr/>
        <a:lstStyle/>
        <a:p>
          <a:endParaRPr lang="en-GB"/>
        </a:p>
      </dgm:t>
    </dgm:pt>
    <dgm:pt modelId="{FB7786D3-7C22-4C7F-AD51-FD2ACAF58461}" type="pres">
      <dgm:prSet presAssocID="{ADB3C33E-6AA1-4DD3-9373-229787015F4B}" presName="connTx" presStyleLbl="parChTrans1D4" presStyleIdx="0" presStyleCnt="2"/>
      <dgm:spPr/>
      <dgm:t>
        <a:bodyPr/>
        <a:lstStyle/>
        <a:p>
          <a:endParaRPr lang="en-GB"/>
        </a:p>
      </dgm:t>
    </dgm:pt>
    <dgm:pt modelId="{85274026-498D-4FD7-A665-6770CEEAD8B0}" type="pres">
      <dgm:prSet presAssocID="{F5321C8C-24E5-4730-A4BC-23FC10A3D6AB}" presName="root2" presStyleCnt="0"/>
      <dgm:spPr/>
    </dgm:pt>
    <dgm:pt modelId="{58940E44-DC29-4A7F-A400-47AC447A19B1}" type="pres">
      <dgm:prSet presAssocID="{F5321C8C-24E5-4730-A4BC-23FC10A3D6AB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46CB591-C13E-4D9D-AA92-2642017C60D3}" type="pres">
      <dgm:prSet presAssocID="{F5321C8C-24E5-4730-A4BC-23FC10A3D6AB}" presName="level3hierChild" presStyleCnt="0"/>
      <dgm:spPr/>
    </dgm:pt>
    <dgm:pt modelId="{5FB1688F-3EFD-4052-97EC-EDF6DE3E9F9A}" type="pres">
      <dgm:prSet presAssocID="{7B72AB3E-825D-4D2C-9224-C5436A477C02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BCCEC1C9-C9D1-4695-8741-047EB270EFCF}" type="pres">
      <dgm:prSet presAssocID="{7B72AB3E-825D-4D2C-9224-C5436A477C02}" presName="connTx" presStyleLbl="parChTrans1D2" presStyleIdx="1" presStyleCnt="2"/>
      <dgm:spPr/>
      <dgm:t>
        <a:bodyPr/>
        <a:lstStyle/>
        <a:p>
          <a:endParaRPr lang="en-GB"/>
        </a:p>
      </dgm:t>
    </dgm:pt>
    <dgm:pt modelId="{F696F7C2-DB73-448E-AE91-03DA4BCC047E}" type="pres">
      <dgm:prSet presAssocID="{0BCDB1AD-129B-4CBF-B3F4-7A5242537A83}" presName="root2" presStyleCnt="0"/>
      <dgm:spPr/>
    </dgm:pt>
    <dgm:pt modelId="{DC9301FF-7CC0-43A6-89FC-DDD75E9B8F7E}" type="pres">
      <dgm:prSet presAssocID="{0BCDB1AD-129B-4CBF-B3F4-7A5242537A8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25369A-5BE0-44FE-A776-D1C489F5A3D3}" type="pres">
      <dgm:prSet presAssocID="{0BCDB1AD-129B-4CBF-B3F4-7A5242537A83}" presName="level3hierChild" presStyleCnt="0"/>
      <dgm:spPr/>
    </dgm:pt>
    <dgm:pt modelId="{BF032C99-E3CC-442B-BEA4-FAADE5A7D0BE}" type="pres">
      <dgm:prSet presAssocID="{CB4432DD-5E7C-47DC-A377-4B3E90A27119}" presName="conn2-1" presStyleLbl="parChTrans1D3" presStyleIdx="1" presStyleCnt="2"/>
      <dgm:spPr/>
      <dgm:t>
        <a:bodyPr/>
        <a:lstStyle/>
        <a:p>
          <a:endParaRPr lang="en-GB"/>
        </a:p>
      </dgm:t>
    </dgm:pt>
    <dgm:pt modelId="{E3225092-1219-4AEC-8B0E-824B9B2302BC}" type="pres">
      <dgm:prSet presAssocID="{CB4432DD-5E7C-47DC-A377-4B3E90A27119}" presName="connTx" presStyleLbl="parChTrans1D3" presStyleIdx="1" presStyleCnt="2"/>
      <dgm:spPr/>
      <dgm:t>
        <a:bodyPr/>
        <a:lstStyle/>
        <a:p>
          <a:endParaRPr lang="en-GB"/>
        </a:p>
      </dgm:t>
    </dgm:pt>
    <dgm:pt modelId="{BE18B828-E69F-4C1E-9930-A7369C8D6370}" type="pres">
      <dgm:prSet presAssocID="{30605D12-7BED-4C6E-8E86-CAF8ED68113A}" presName="root2" presStyleCnt="0"/>
      <dgm:spPr/>
    </dgm:pt>
    <dgm:pt modelId="{C08D8B57-4C73-4C98-B457-F3247204998D}" type="pres">
      <dgm:prSet presAssocID="{30605D12-7BED-4C6E-8E86-CAF8ED68113A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F9639DF-94EA-49DD-A289-4DE192CA0E6F}" type="pres">
      <dgm:prSet presAssocID="{30605D12-7BED-4C6E-8E86-CAF8ED68113A}" presName="level3hierChild" presStyleCnt="0"/>
      <dgm:spPr/>
    </dgm:pt>
    <dgm:pt modelId="{A8CA2FBB-619F-413C-8CB1-14D611CA795F}" type="pres">
      <dgm:prSet presAssocID="{8D42BCFA-FAC6-4A44-8E73-A8940A60E2EA}" presName="conn2-1" presStyleLbl="parChTrans1D4" presStyleIdx="1" presStyleCnt="2"/>
      <dgm:spPr/>
      <dgm:t>
        <a:bodyPr/>
        <a:lstStyle/>
        <a:p>
          <a:endParaRPr lang="en-GB"/>
        </a:p>
      </dgm:t>
    </dgm:pt>
    <dgm:pt modelId="{3C55F139-80AA-4CF1-BA07-4AE3F63CB7D0}" type="pres">
      <dgm:prSet presAssocID="{8D42BCFA-FAC6-4A44-8E73-A8940A60E2EA}" presName="connTx" presStyleLbl="parChTrans1D4" presStyleIdx="1" presStyleCnt="2"/>
      <dgm:spPr/>
      <dgm:t>
        <a:bodyPr/>
        <a:lstStyle/>
        <a:p>
          <a:endParaRPr lang="en-GB"/>
        </a:p>
      </dgm:t>
    </dgm:pt>
    <dgm:pt modelId="{F097A81E-A0E6-40FA-8E72-2042E2655F1D}" type="pres">
      <dgm:prSet presAssocID="{72010DE9-6B65-4E01-BDF0-9DDB03F95C3C}" presName="root2" presStyleCnt="0"/>
      <dgm:spPr/>
    </dgm:pt>
    <dgm:pt modelId="{89C01DE6-353A-48E2-B3B5-16E0530DE4E2}" type="pres">
      <dgm:prSet presAssocID="{72010DE9-6B65-4E01-BDF0-9DDB03F95C3C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DCB06F8-E68D-469A-AEEA-CD9A9393E70A}" type="pres">
      <dgm:prSet presAssocID="{72010DE9-6B65-4E01-BDF0-9DDB03F95C3C}" presName="level3hierChild" presStyleCnt="0"/>
      <dgm:spPr/>
    </dgm:pt>
  </dgm:ptLst>
  <dgm:cxnLst>
    <dgm:cxn modelId="{FA713071-5ADF-4813-9FF0-70B2D0282264}" srcId="{C9A28B55-8F34-4CC9-8EFE-61928C7F304B}" destId="{B5750AA0-7887-4722-BB48-AC8CB4A756E1}" srcOrd="0" destOrd="0" parTransId="{5D57A8D3-407E-45B3-A10C-BE6A8E0AF89E}" sibTransId="{3171A12D-F579-4F57-9C44-21841BAE4FC5}"/>
    <dgm:cxn modelId="{DBA7EF63-3C41-4CD8-AE35-62883B5E9264}" type="presOf" srcId="{CB4432DD-5E7C-47DC-A377-4B3E90A27119}" destId="{BF032C99-E3CC-442B-BEA4-FAADE5A7D0BE}" srcOrd="0" destOrd="0" presId="urn:microsoft.com/office/officeart/2005/8/layout/hierarchy2"/>
    <dgm:cxn modelId="{44A419D8-BE2B-4287-A839-100C7AC554F9}" type="presOf" srcId="{B5750AA0-7887-4722-BB48-AC8CB4A756E1}" destId="{CDFA3790-4C20-4A54-8CB3-22F1D63E3789}" srcOrd="0" destOrd="0" presId="urn:microsoft.com/office/officeart/2005/8/layout/hierarchy2"/>
    <dgm:cxn modelId="{B155C989-314C-4166-9F4D-0F5441DC91DF}" type="presOf" srcId="{8D42BCFA-FAC6-4A44-8E73-A8940A60E2EA}" destId="{A8CA2FBB-619F-413C-8CB1-14D611CA795F}" srcOrd="0" destOrd="0" presId="urn:microsoft.com/office/officeart/2005/8/layout/hierarchy2"/>
    <dgm:cxn modelId="{C22B10B1-C83D-42D3-A572-3D8EB7704B83}" type="presOf" srcId="{8D42BCFA-FAC6-4A44-8E73-A8940A60E2EA}" destId="{3C55F139-80AA-4CF1-BA07-4AE3F63CB7D0}" srcOrd="1" destOrd="0" presId="urn:microsoft.com/office/officeart/2005/8/layout/hierarchy2"/>
    <dgm:cxn modelId="{E2569033-5F40-4384-AE39-617D8C5DB279}" type="presOf" srcId="{5D57A8D3-407E-45B3-A10C-BE6A8E0AF89E}" destId="{B5EEE18B-11AE-4935-9094-21811DE9756F}" srcOrd="0" destOrd="0" presId="urn:microsoft.com/office/officeart/2005/8/layout/hierarchy2"/>
    <dgm:cxn modelId="{5567F000-BA75-406F-824E-911E0893F497}" srcId="{0BCDB1AD-129B-4CBF-B3F4-7A5242537A83}" destId="{30605D12-7BED-4C6E-8E86-CAF8ED68113A}" srcOrd="0" destOrd="0" parTransId="{CB4432DD-5E7C-47DC-A377-4B3E90A27119}" sibTransId="{925A7BC5-BC1F-4D00-8937-3EDB8D1683D2}"/>
    <dgm:cxn modelId="{58275FE6-C2B1-41F3-ACA4-346622BB1E86}" type="presOf" srcId="{C9A28B55-8F34-4CC9-8EFE-61928C7F304B}" destId="{35A95C4B-F46B-4BD2-B82C-A463A6C05FA9}" srcOrd="0" destOrd="0" presId="urn:microsoft.com/office/officeart/2005/8/layout/hierarchy2"/>
    <dgm:cxn modelId="{33A47F25-B3E3-4727-9CA0-D4DE66B57010}" type="presOf" srcId="{72010DE9-6B65-4E01-BDF0-9DDB03F95C3C}" destId="{89C01DE6-353A-48E2-B3B5-16E0530DE4E2}" srcOrd="0" destOrd="0" presId="urn:microsoft.com/office/officeart/2005/8/layout/hierarchy2"/>
    <dgm:cxn modelId="{91E6DC5E-BE9E-44BE-94FF-372DA4E5735A}" type="presOf" srcId="{04D34D99-A1F4-4DC3-8C8F-3947A9EC62F1}" destId="{9D5CA8FE-66F2-46E2-83F8-8F04CE9B45CB}" srcOrd="0" destOrd="0" presId="urn:microsoft.com/office/officeart/2005/8/layout/hierarchy2"/>
    <dgm:cxn modelId="{E7FDC545-5BE5-4D69-9A6A-C0B0E172895E}" type="presOf" srcId="{CB4432DD-5E7C-47DC-A377-4B3E90A27119}" destId="{E3225092-1219-4AEC-8B0E-824B9B2302BC}" srcOrd="1" destOrd="0" presId="urn:microsoft.com/office/officeart/2005/8/layout/hierarchy2"/>
    <dgm:cxn modelId="{75CF2663-CCA0-4C4D-9486-7FDBA6C23741}" srcId="{C9A28B55-8F34-4CC9-8EFE-61928C7F304B}" destId="{0BCDB1AD-129B-4CBF-B3F4-7A5242537A83}" srcOrd="1" destOrd="0" parTransId="{7B72AB3E-825D-4D2C-9224-C5436A477C02}" sibTransId="{35D9C318-FF99-4E8A-ADD6-09A251A90DFF}"/>
    <dgm:cxn modelId="{614F6DCA-E771-47DF-86E1-7794D06C3673}" srcId="{33F0762B-045F-4709-8079-A0DD052AE035}" destId="{C9A28B55-8F34-4CC9-8EFE-61928C7F304B}" srcOrd="0" destOrd="0" parTransId="{5B5E2118-0E34-42B6-8FB9-9B5A99966086}" sibTransId="{17C761E7-6002-4F29-BA33-7869328D5F06}"/>
    <dgm:cxn modelId="{E2087410-E665-4114-B2BB-1F2C6DDD5935}" type="presOf" srcId="{5B131ECC-3364-4410-8EBD-2FFE5B5A7229}" destId="{B2233B21-FD39-4BA6-9D48-691DF7E7B42B}" srcOrd="1" destOrd="0" presId="urn:microsoft.com/office/officeart/2005/8/layout/hierarchy2"/>
    <dgm:cxn modelId="{C9D5CA1A-6D53-4981-9D1C-02AC36E91B23}" type="presOf" srcId="{33F0762B-045F-4709-8079-A0DD052AE035}" destId="{844E2207-82F5-4A57-9575-E5195B9A2270}" srcOrd="0" destOrd="0" presId="urn:microsoft.com/office/officeart/2005/8/layout/hierarchy2"/>
    <dgm:cxn modelId="{2186631D-5AF2-493B-B795-372DC7E2798A}" srcId="{B5750AA0-7887-4722-BB48-AC8CB4A756E1}" destId="{04D34D99-A1F4-4DC3-8C8F-3947A9EC62F1}" srcOrd="0" destOrd="0" parTransId="{5B131ECC-3364-4410-8EBD-2FFE5B5A7229}" sibTransId="{D849402C-326C-4E4C-8A2E-1EAB76CAD208}"/>
    <dgm:cxn modelId="{3AF979A0-ADAC-4B0F-909C-6C64B35D4E34}" srcId="{04D34D99-A1F4-4DC3-8C8F-3947A9EC62F1}" destId="{F5321C8C-24E5-4730-A4BC-23FC10A3D6AB}" srcOrd="0" destOrd="0" parTransId="{ADB3C33E-6AA1-4DD3-9373-229787015F4B}" sibTransId="{F1BD8DF9-6E9B-478F-A773-49BCB67016EA}"/>
    <dgm:cxn modelId="{E2921F59-E94E-4AC1-A560-469C107C35AF}" type="presOf" srcId="{7B72AB3E-825D-4D2C-9224-C5436A477C02}" destId="{BCCEC1C9-C9D1-4695-8741-047EB270EFCF}" srcOrd="1" destOrd="0" presId="urn:microsoft.com/office/officeart/2005/8/layout/hierarchy2"/>
    <dgm:cxn modelId="{AD960CF3-D6AE-4229-B697-7BD700A8AF17}" type="presOf" srcId="{F5321C8C-24E5-4730-A4BC-23FC10A3D6AB}" destId="{58940E44-DC29-4A7F-A400-47AC447A19B1}" srcOrd="0" destOrd="0" presId="urn:microsoft.com/office/officeart/2005/8/layout/hierarchy2"/>
    <dgm:cxn modelId="{011F3752-600B-49D7-809C-69D5B7238E7F}" type="presOf" srcId="{30605D12-7BED-4C6E-8E86-CAF8ED68113A}" destId="{C08D8B57-4C73-4C98-B457-F3247204998D}" srcOrd="0" destOrd="0" presId="urn:microsoft.com/office/officeart/2005/8/layout/hierarchy2"/>
    <dgm:cxn modelId="{4960A3DF-872F-4552-97D0-C5BB015D68B6}" srcId="{30605D12-7BED-4C6E-8E86-CAF8ED68113A}" destId="{72010DE9-6B65-4E01-BDF0-9DDB03F95C3C}" srcOrd="0" destOrd="0" parTransId="{8D42BCFA-FAC6-4A44-8E73-A8940A60E2EA}" sibTransId="{3EBE8E20-F50D-4CCD-BA31-59A0F1C32117}"/>
    <dgm:cxn modelId="{52E018EA-17AD-4891-AEFA-02CA683845F2}" type="presOf" srcId="{7B72AB3E-825D-4D2C-9224-C5436A477C02}" destId="{5FB1688F-3EFD-4052-97EC-EDF6DE3E9F9A}" srcOrd="0" destOrd="0" presId="urn:microsoft.com/office/officeart/2005/8/layout/hierarchy2"/>
    <dgm:cxn modelId="{29CCD583-D8F9-4278-9C6A-939F7878989F}" type="presOf" srcId="{ADB3C33E-6AA1-4DD3-9373-229787015F4B}" destId="{FB7786D3-7C22-4C7F-AD51-FD2ACAF58461}" srcOrd="1" destOrd="0" presId="urn:microsoft.com/office/officeart/2005/8/layout/hierarchy2"/>
    <dgm:cxn modelId="{487A9C7D-E6FA-4BBE-B759-A1F529CB4EB9}" type="presOf" srcId="{ADB3C33E-6AA1-4DD3-9373-229787015F4B}" destId="{90885BE5-2D54-46C8-ADEF-4C16A78BA23B}" srcOrd="0" destOrd="0" presId="urn:microsoft.com/office/officeart/2005/8/layout/hierarchy2"/>
    <dgm:cxn modelId="{DC311D9C-D5F5-4BB5-B0BA-10327939E07E}" type="presOf" srcId="{0BCDB1AD-129B-4CBF-B3F4-7A5242537A83}" destId="{DC9301FF-7CC0-43A6-89FC-DDD75E9B8F7E}" srcOrd="0" destOrd="0" presId="urn:microsoft.com/office/officeart/2005/8/layout/hierarchy2"/>
    <dgm:cxn modelId="{705208F6-815E-4C80-9C19-05A64323A272}" type="presOf" srcId="{5B131ECC-3364-4410-8EBD-2FFE5B5A7229}" destId="{6D5A87A0-66FD-490F-8013-2DDEAE17E6A2}" srcOrd="0" destOrd="0" presId="urn:microsoft.com/office/officeart/2005/8/layout/hierarchy2"/>
    <dgm:cxn modelId="{4E1E26C9-CF53-49A5-916D-EA8FF093C63A}" type="presOf" srcId="{5D57A8D3-407E-45B3-A10C-BE6A8E0AF89E}" destId="{2FB09EC6-B49C-493A-B8FE-2CAB49FEF45E}" srcOrd="1" destOrd="0" presId="urn:microsoft.com/office/officeart/2005/8/layout/hierarchy2"/>
    <dgm:cxn modelId="{037D37C7-A7EA-46A3-812D-FF9F6E242402}" type="presParOf" srcId="{844E2207-82F5-4A57-9575-E5195B9A2270}" destId="{30AA0DD7-829D-47AA-B59B-4EA1C2FBC003}" srcOrd="0" destOrd="0" presId="urn:microsoft.com/office/officeart/2005/8/layout/hierarchy2"/>
    <dgm:cxn modelId="{C38068DC-E390-4B82-A09A-133BD930BCBD}" type="presParOf" srcId="{30AA0DD7-829D-47AA-B59B-4EA1C2FBC003}" destId="{35A95C4B-F46B-4BD2-B82C-A463A6C05FA9}" srcOrd="0" destOrd="0" presId="urn:microsoft.com/office/officeart/2005/8/layout/hierarchy2"/>
    <dgm:cxn modelId="{1248836E-7774-4038-9536-7C6ADA7D1699}" type="presParOf" srcId="{30AA0DD7-829D-47AA-B59B-4EA1C2FBC003}" destId="{7C2DAB43-CD76-44D9-8BF5-DD7EA06732FC}" srcOrd="1" destOrd="0" presId="urn:microsoft.com/office/officeart/2005/8/layout/hierarchy2"/>
    <dgm:cxn modelId="{35DE16DC-FB88-4ECD-89C9-BAF113864061}" type="presParOf" srcId="{7C2DAB43-CD76-44D9-8BF5-DD7EA06732FC}" destId="{B5EEE18B-11AE-4935-9094-21811DE9756F}" srcOrd="0" destOrd="0" presId="urn:microsoft.com/office/officeart/2005/8/layout/hierarchy2"/>
    <dgm:cxn modelId="{9E8DEEA0-9DCA-4A9D-BF80-8247FCAE444A}" type="presParOf" srcId="{B5EEE18B-11AE-4935-9094-21811DE9756F}" destId="{2FB09EC6-B49C-493A-B8FE-2CAB49FEF45E}" srcOrd="0" destOrd="0" presId="urn:microsoft.com/office/officeart/2005/8/layout/hierarchy2"/>
    <dgm:cxn modelId="{BE1F8CFE-8937-4CC8-BCB7-DC08E5A3944A}" type="presParOf" srcId="{7C2DAB43-CD76-44D9-8BF5-DD7EA06732FC}" destId="{7F07D43B-F8D4-4092-93D8-EA66A6561F64}" srcOrd="1" destOrd="0" presId="urn:microsoft.com/office/officeart/2005/8/layout/hierarchy2"/>
    <dgm:cxn modelId="{7EBDFBAB-9E12-4C00-AA76-F0275D8A06D6}" type="presParOf" srcId="{7F07D43B-F8D4-4092-93D8-EA66A6561F64}" destId="{CDFA3790-4C20-4A54-8CB3-22F1D63E3789}" srcOrd="0" destOrd="0" presId="urn:microsoft.com/office/officeart/2005/8/layout/hierarchy2"/>
    <dgm:cxn modelId="{A8646E5F-99B5-4B9B-9C43-80F03B832D75}" type="presParOf" srcId="{7F07D43B-F8D4-4092-93D8-EA66A6561F64}" destId="{1545B797-EA82-40E7-A3F6-8327BD2409C1}" srcOrd="1" destOrd="0" presId="urn:microsoft.com/office/officeart/2005/8/layout/hierarchy2"/>
    <dgm:cxn modelId="{CA1CA58A-9C1F-4259-86DC-5A2286A83540}" type="presParOf" srcId="{1545B797-EA82-40E7-A3F6-8327BD2409C1}" destId="{6D5A87A0-66FD-490F-8013-2DDEAE17E6A2}" srcOrd="0" destOrd="0" presId="urn:microsoft.com/office/officeart/2005/8/layout/hierarchy2"/>
    <dgm:cxn modelId="{5E21F70E-2113-4C61-AE7C-BB1547B63F97}" type="presParOf" srcId="{6D5A87A0-66FD-490F-8013-2DDEAE17E6A2}" destId="{B2233B21-FD39-4BA6-9D48-691DF7E7B42B}" srcOrd="0" destOrd="0" presId="urn:microsoft.com/office/officeart/2005/8/layout/hierarchy2"/>
    <dgm:cxn modelId="{A2D45B98-FD84-4AC5-8E46-C803F1E4B131}" type="presParOf" srcId="{1545B797-EA82-40E7-A3F6-8327BD2409C1}" destId="{07D1B0C3-89EB-4CE8-B3E1-ECD76A0DABB1}" srcOrd="1" destOrd="0" presId="urn:microsoft.com/office/officeart/2005/8/layout/hierarchy2"/>
    <dgm:cxn modelId="{E9DA1975-0D95-4F74-A78A-C42EBD428801}" type="presParOf" srcId="{07D1B0C3-89EB-4CE8-B3E1-ECD76A0DABB1}" destId="{9D5CA8FE-66F2-46E2-83F8-8F04CE9B45CB}" srcOrd="0" destOrd="0" presId="urn:microsoft.com/office/officeart/2005/8/layout/hierarchy2"/>
    <dgm:cxn modelId="{EAA09154-E7E2-41DE-AC43-F6E536C54D2A}" type="presParOf" srcId="{07D1B0C3-89EB-4CE8-B3E1-ECD76A0DABB1}" destId="{84A04E7D-5404-47A3-BEF8-5A1DEFF0384E}" srcOrd="1" destOrd="0" presId="urn:microsoft.com/office/officeart/2005/8/layout/hierarchy2"/>
    <dgm:cxn modelId="{D471FBD1-5814-4B47-B20C-F045E17AFFB6}" type="presParOf" srcId="{84A04E7D-5404-47A3-BEF8-5A1DEFF0384E}" destId="{90885BE5-2D54-46C8-ADEF-4C16A78BA23B}" srcOrd="0" destOrd="0" presId="urn:microsoft.com/office/officeart/2005/8/layout/hierarchy2"/>
    <dgm:cxn modelId="{E30A3EA5-DD90-4BD4-A792-92F4DD598FBB}" type="presParOf" srcId="{90885BE5-2D54-46C8-ADEF-4C16A78BA23B}" destId="{FB7786D3-7C22-4C7F-AD51-FD2ACAF58461}" srcOrd="0" destOrd="0" presId="urn:microsoft.com/office/officeart/2005/8/layout/hierarchy2"/>
    <dgm:cxn modelId="{EA46E796-04CD-466E-8A3A-84B8ECF92FF2}" type="presParOf" srcId="{84A04E7D-5404-47A3-BEF8-5A1DEFF0384E}" destId="{85274026-498D-4FD7-A665-6770CEEAD8B0}" srcOrd="1" destOrd="0" presId="urn:microsoft.com/office/officeart/2005/8/layout/hierarchy2"/>
    <dgm:cxn modelId="{B7537D8C-1C2A-4C39-8A47-63256AD5CBE3}" type="presParOf" srcId="{85274026-498D-4FD7-A665-6770CEEAD8B0}" destId="{58940E44-DC29-4A7F-A400-47AC447A19B1}" srcOrd="0" destOrd="0" presId="urn:microsoft.com/office/officeart/2005/8/layout/hierarchy2"/>
    <dgm:cxn modelId="{AD198394-99FC-47DF-9549-9620C9E9BC79}" type="presParOf" srcId="{85274026-498D-4FD7-A665-6770CEEAD8B0}" destId="{046CB591-C13E-4D9D-AA92-2642017C60D3}" srcOrd="1" destOrd="0" presId="urn:microsoft.com/office/officeart/2005/8/layout/hierarchy2"/>
    <dgm:cxn modelId="{187A8086-25DB-4D69-84B5-C69290DC1629}" type="presParOf" srcId="{7C2DAB43-CD76-44D9-8BF5-DD7EA06732FC}" destId="{5FB1688F-3EFD-4052-97EC-EDF6DE3E9F9A}" srcOrd="2" destOrd="0" presId="urn:microsoft.com/office/officeart/2005/8/layout/hierarchy2"/>
    <dgm:cxn modelId="{8E61B67F-21CA-4795-B61C-A339A0729AE9}" type="presParOf" srcId="{5FB1688F-3EFD-4052-97EC-EDF6DE3E9F9A}" destId="{BCCEC1C9-C9D1-4695-8741-047EB270EFCF}" srcOrd="0" destOrd="0" presId="urn:microsoft.com/office/officeart/2005/8/layout/hierarchy2"/>
    <dgm:cxn modelId="{73ED9C21-A248-4E65-8C79-F96431360D3A}" type="presParOf" srcId="{7C2DAB43-CD76-44D9-8BF5-DD7EA06732FC}" destId="{F696F7C2-DB73-448E-AE91-03DA4BCC047E}" srcOrd="3" destOrd="0" presId="urn:microsoft.com/office/officeart/2005/8/layout/hierarchy2"/>
    <dgm:cxn modelId="{803EF623-1532-4D2C-A143-06580DBC5B23}" type="presParOf" srcId="{F696F7C2-DB73-448E-AE91-03DA4BCC047E}" destId="{DC9301FF-7CC0-43A6-89FC-DDD75E9B8F7E}" srcOrd="0" destOrd="0" presId="urn:microsoft.com/office/officeart/2005/8/layout/hierarchy2"/>
    <dgm:cxn modelId="{C98EAD93-D4EE-4987-B8A4-E39E55F90D77}" type="presParOf" srcId="{F696F7C2-DB73-448E-AE91-03DA4BCC047E}" destId="{7925369A-5BE0-44FE-A776-D1C489F5A3D3}" srcOrd="1" destOrd="0" presId="urn:microsoft.com/office/officeart/2005/8/layout/hierarchy2"/>
    <dgm:cxn modelId="{BD206B74-143F-4C3B-B3DD-97C456A3D0EB}" type="presParOf" srcId="{7925369A-5BE0-44FE-A776-D1C489F5A3D3}" destId="{BF032C99-E3CC-442B-BEA4-FAADE5A7D0BE}" srcOrd="0" destOrd="0" presId="urn:microsoft.com/office/officeart/2005/8/layout/hierarchy2"/>
    <dgm:cxn modelId="{E54D8A80-4F2F-4F6D-97AF-4EE49F75C923}" type="presParOf" srcId="{BF032C99-E3CC-442B-BEA4-FAADE5A7D0BE}" destId="{E3225092-1219-4AEC-8B0E-824B9B2302BC}" srcOrd="0" destOrd="0" presId="urn:microsoft.com/office/officeart/2005/8/layout/hierarchy2"/>
    <dgm:cxn modelId="{B76C8BB4-A87B-48B9-84BC-A6EE78ACEC34}" type="presParOf" srcId="{7925369A-5BE0-44FE-A776-D1C489F5A3D3}" destId="{BE18B828-E69F-4C1E-9930-A7369C8D6370}" srcOrd="1" destOrd="0" presId="urn:microsoft.com/office/officeart/2005/8/layout/hierarchy2"/>
    <dgm:cxn modelId="{DB67009D-E91B-4F67-8280-8924395D16BF}" type="presParOf" srcId="{BE18B828-E69F-4C1E-9930-A7369C8D6370}" destId="{C08D8B57-4C73-4C98-B457-F3247204998D}" srcOrd="0" destOrd="0" presId="urn:microsoft.com/office/officeart/2005/8/layout/hierarchy2"/>
    <dgm:cxn modelId="{E6EFFBDE-87EB-4F1B-A780-AB583FB7BED9}" type="presParOf" srcId="{BE18B828-E69F-4C1E-9930-A7369C8D6370}" destId="{5F9639DF-94EA-49DD-A289-4DE192CA0E6F}" srcOrd="1" destOrd="0" presId="urn:microsoft.com/office/officeart/2005/8/layout/hierarchy2"/>
    <dgm:cxn modelId="{81FD1FC5-A738-4674-8B71-DCFB96CD5517}" type="presParOf" srcId="{5F9639DF-94EA-49DD-A289-4DE192CA0E6F}" destId="{A8CA2FBB-619F-413C-8CB1-14D611CA795F}" srcOrd="0" destOrd="0" presId="urn:microsoft.com/office/officeart/2005/8/layout/hierarchy2"/>
    <dgm:cxn modelId="{3FCC39AC-8F73-4AD9-946A-3A1304EF07CF}" type="presParOf" srcId="{A8CA2FBB-619F-413C-8CB1-14D611CA795F}" destId="{3C55F139-80AA-4CF1-BA07-4AE3F63CB7D0}" srcOrd="0" destOrd="0" presId="urn:microsoft.com/office/officeart/2005/8/layout/hierarchy2"/>
    <dgm:cxn modelId="{5E30740D-E644-4611-BDA3-4EE82B4E5B55}" type="presParOf" srcId="{5F9639DF-94EA-49DD-A289-4DE192CA0E6F}" destId="{F097A81E-A0E6-40FA-8E72-2042E2655F1D}" srcOrd="1" destOrd="0" presId="urn:microsoft.com/office/officeart/2005/8/layout/hierarchy2"/>
    <dgm:cxn modelId="{0212AD6A-A829-41FE-B07A-79C885A9A15F}" type="presParOf" srcId="{F097A81E-A0E6-40FA-8E72-2042E2655F1D}" destId="{89C01DE6-353A-48E2-B3B5-16E0530DE4E2}" srcOrd="0" destOrd="0" presId="urn:microsoft.com/office/officeart/2005/8/layout/hierarchy2"/>
    <dgm:cxn modelId="{FD915A4B-F7F3-42D1-AF00-304A84ADD31B}" type="presParOf" srcId="{F097A81E-A0E6-40FA-8E72-2042E2655F1D}" destId="{7DCB06F8-E68D-469A-AEEA-CD9A9393E7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5C4B-F46B-4BD2-B82C-A463A6C05FA9}">
      <dsp:nvSpPr>
        <dsp:cNvPr id="0" name=""/>
        <dsp:cNvSpPr/>
      </dsp:nvSpPr>
      <dsp:spPr>
        <a:xfrm>
          <a:off x="3931" y="1798785"/>
          <a:ext cx="2223618" cy="1111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 smtClean="0"/>
            <a:t>ЗАРЕДИ</a:t>
          </a:r>
          <a:br>
            <a:rPr lang="bg-BG" sz="2100" kern="1200" dirty="0" smtClean="0"/>
          </a:br>
          <a:r>
            <a:rPr lang="bg-BG" sz="2100" kern="1200" dirty="0" smtClean="0"/>
            <a:t>ПРОГРАМА</a:t>
          </a:r>
          <a:endParaRPr lang="en-GB" sz="2100" kern="1200" dirty="0"/>
        </a:p>
      </dsp:txBody>
      <dsp:txXfrm>
        <a:off x="36495" y="1831349"/>
        <a:ext cx="2158490" cy="1046681"/>
      </dsp:txXfrm>
    </dsp:sp>
    <dsp:sp modelId="{B5EEE18B-11AE-4935-9094-21811DE9756F}">
      <dsp:nvSpPr>
        <dsp:cNvPr id="0" name=""/>
        <dsp:cNvSpPr/>
      </dsp:nvSpPr>
      <dsp:spPr>
        <a:xfrm rot="19457599">
          <a:off x="2124594" y="2013797"/>
          <a:ext cx="1095357" cy="42495"/>
        </a:xfrm>
        <a:custGeom>
          <a:avLst/>
          <a:gdLst/>
          <a:ahLst/>
          <a:cxnLst/>
          <a:rect l="0" t="0" r="0" b="0"/>
          <a:pathLst>
            <a:path>
              <a:moveTo>
                <a:pt x="0" y="21247"/>
              </a:moveTo>
              <a:lnTo>
                <a:pt x="1095357" y="2124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44889" y="2007660"/>
        <a:ext cx="54767" cy="54767"/>
      </dsp:txXfrm>
    </dsp:sp>
    <dsp:sp modelId="{CDFA3790-4C20-4A54-8CB3-22F1D63E3789}">
      <dsp:nvSpPr>
        <dsp:cNvPr id="0" name=""/>
        <dsp:cNvSpPr/>
      </dsp:nvSpPr>
      <dsp:spPr>
        <a:xfrm>
          <a:off x="3116996" y="1159495"/>
          <a:ext cx="2223618" cy="11118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File/New</a:t>
          </a:r>
          <a:endParaRPr lang="en-GB" sz="2100" kern="1200" dirty="0"/>
        </a:p>
      </dsp:txBody>
      <dsp:txXfrm>
        <a:off x="3149560" y="1192059"/>
        <a:ext cx="2158490" cy="1046681"/>
      </dsp:txXfrm>
    </dsp:sp>
    <dsp:sp modelId="{6D5A87A0-66FD-490F-8013-2DDEAE17E6A2}">
      <dsp:nvSpPr>
        <dsp:cNvPr id="0" name=""/>
        <dsp:cNvSpPr/>
      </dsp:nvSpPr>
      <dsp:spPr>
        <a:xfrm>
          <a:off x="5340615" y="1694152"/>
          <a:ext cx="889447" cy="42495"/>
        </a:xfrm>
        <a:custGeom>
          <a:avLst/>
          <a:gdLst/>
          <a:ahLst/>
          <a:cxnLst/>
          <a:rect l="0" t="0" r="0" b="0"/>
          <a:pathLst>
            <a:path>
              <a:moveTo>
                <a:pt x="0" y="21247"/>
              </a:moveTo>
              <a:lnTo>
                <a:pt x="889447" y="2124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763102" y="1693163"/>
        <a:ext cx="44472" cy="44472"/>
      </dsp:txXfrm>
    </dsp:sp>
    <dsp:sp modelId="{9D5CA8FE-66F2-46E2-83F8-8F04CE9B45CB}">
      <dsp:nvSpPr>
        <dsp:cNvPr id="0" name=""/>
        <dsp:cNvSpPr/>
      </dsp:nvSpPr>
      <dsp:spPr>
        <a:xfrm>
          <a:off x="6230062" y="1159495"/>
          <a:ext cx="2223618" cy="11118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 smtClean="0"/>
            <a:t>Нов файл</a:t>
          </a:r>
          <a:endParaRPr lang="en-GB" sz="2100" kern="1200" dirty="0"/>
        </a:p>
      </dsp:txBody>
      <dsp:txXfrm>
        <a:off x="6262626" y="1192059"/>
        <a:ext cx="2158490" cy="1046681"/>
      </dsp:txXfrm>
    </dsp:sp>
    <dsp:sp modelId="{90885BE5-2D54-46C8-ADEF-4C16A78BA23B}">
      <dsp:nvSpPr>
        <dsp:cNvPr id="0" name=""/>
        <dsp:cNvSpPr/>
      </dsp:nvSpPr>
      <dsp:spPr>
        <a:xfrm>
          <a:off x="8453681" y="1694152"/>
          <a:ext cx="889447" cy="42495"/>
        </a:xfrm>
        <a:custGeom>
          <a:avLst/>
          <a:gdLst/>
          <a:ahLst/>
          <a:cxnLst/>
          <a:rect l="0" t="0" r="0" b="0"/>
          <a:pathLst>
            <a:path>
              <a:moveTo>
                <a:pt x="0" y="21247"/>
              </a:moveTo>
              <a:lnTo>
                <a:pt x="889447" y="2124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8876168" y="1693163"/>
        <a:ext cx="44472" cy="44472"/>
      </dsp:txXfrm>
    </dsp:sp>
    <dsp:sp modelId="{58940E44-DC29-4A7F-A400-47AC447A19B1}">
      <dsp:nvSpPr>
        <dsp:cNvPr id="0" name=""/>
        <dsp:cNvSpPr/>
      </dsp:nvSpPr>
      <dsp:spPr>
        <a:xfrm>
          <a:off x="9343128" y="1159495"/>
          <a:ext cx="2223618" cy="1111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File/Save As</a:t>
          </a:r>
          <a:br>
            <a:rPr lang="en-GB" sz="2100" kern="1200" dirty="0" smtClean="0"/>
          </a:br>
          <a:r>
            <a:rPr lang="bg-BG" sz="2100" kern="1200" dirty="0" smtClean="0"/>
            <a:t>(запазване с ново име/формат)</a:t>
          </a:r>
          <a:endParaRPr lang="en-GB" sz="2100" kern="1200" dirty="0"/>
        </a:p>
      </dsp:txBody>
      <dsp:txXfrm>
        <a:off x="9375692" y="1192059"/>
        <a:ext cx="2158490" cy="1046681"/>
      </dsp:txXfrm>
    </dsp:sp>
    <dsp:sp modelId="{5FB1688F-3EFD-4052-97EC-EDF6DE3E9F9A}">
      <dsp:nvSpPr>
        <dsp:cNvPr id="0" name=""/>
        <dsp:cNvSpPr/>
      </dsp:nvSpPr>
      <dsp:spPr>
        <a:xfrm rot="2142401">
          <a:off x="2124594" y="2653087"/>
          <a:ext cx="1095357" cy="42495"/>
        </a:xfrm>
        <a:custGeom>
          <a:avLst/>
          <a:gdLst/>
          <a:ahLst/>
          <a:cxnLst/>
          <a:rect l="0" t="0" r="0" b="0"/>
          <a:pathLst>
            <a:path>
              <a:moveTo>
                <a:pt x="0" y="21247"/>
              </a:moveTo>
              <a:lnTo>
                <a:pt x="1095357" y="2124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44889" y="2646951"/>
        <a:ext cx="54767" cy="54767"/>
      </dsp:txXfrm>
    </dsp:sp>
    <dsp:sp modelId="{DC9301FF-7CC0-43A6-89FC-DDD75E9B8F7E}">
      <dsp:nvSpPr>
        <dsp:cNvPr id="0" name=""/>
        <dsp:cNvSpPr/>
      </dsp:nvSpPr>
      <dsp:spPr>
        <a:xfrm>
          <a:off x="3116996" y="2438075"/>
          <a:ext cx="2223618" cy="11118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File/Open</a:t>
          </a:r>
          <a:endParaRPr lang="en-GB" sz="2100" kern="1200" dirty="0"/>
        </a:p>
      </dsp:txBody>
      <dsp:txXfrm>
        <a:off x="3149560" y="2470639"/>
        <a:ext cx="2158490" cy="1046681"/>
      </dsp:txXfrm>
    </dsp:sp>
    <dsp:sp modelId="{BF032C99-E3CC-442B-BEA4-FAADE5A7D0BE}">
      <dsp:nvSpPr>
        <dsp:cNvPr id="0" name=""/>
        <dsp:cNvSpPr/>
      </dsp:nvSpPr>
      <dsp:spPr>
        <a:xfrm>
          <a:off x="5340615" y="2972732"/>
          <a:ext cx="889447" cy="42495"/>
        </a:xfrm>
        <a:custGeom>
          <a:avLst/>
          <a:gdLst/>
          <a:ahLst/>
          <a:cxnLst/>
          <a:rect l="0" t="0" r="0" b="0"/>
          <a:pathLst>
            <a:path>
              <a:moveTo>
                <a:pt x="0" y="21247"/>
              </a:moveTo>
              <a:lnTo>
                <a:pt x="889447" y="2124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763102" y="2971744"/>
        <a:ext cx="44472" cy="44472"/>
      </dsp:txXfrm>
    </dsp:sp>
    <dsp:sp modelId="{C08D8B57-4C73-4C98-B457-F3247204998D}">
      <dsp:nvSpPr>
        <dsp:cNvPr id="0" name=""/>
        <dsp:cNvSpPr/>
      </dsp:nvSpPr>
      <dsp:spPr>
        <a:xfrm>
          <a:off x="6230062" y="2438075"/>
          <a:ext cx="2223618" cy="11118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 smtClean="0"/>
            <a:t>Съществуващ файл</a:t>
          </a:r>
          <a:endParaRPr lang="en-GB" sz="2100" kern="1200" dirty="0"/>
        </a:p>
      </dsp:txBody>
      <dsp:txXfrm>
        <a:off x="6262626" y="2470639"/>
        <a:ext cx="2158490" cy="1046681"/>
      </dsp:txXfrm>
    </dsp:sp>
    <dsp:sp modelId="{A8CA2FBB-619F-413C-8CB1-14D611CA795F}">
      <dsp:nvSpPr>
        <dsp:cNvPr id="0" name=""/>
        <dsp:cNvSpPr/>
      </dsp:nvSpPr>
      <dsp:spPr>
        <a:xfrm>
          <a:off x="8453681" y="2972732"/>
          <a:ext cx="889447" cy="42495"/>
        </a:xfrm>
        <a:custGeom>
          <a:avLst/>
          <a:gdLst/>
          <a:ahLst/>
          <a:cxnLst/>
          <a:rect l="0" t="0" r="0" b="0"/>
          <a:pathLst>
            <a:path>
              <a:moveTo>
                <a:pt x="0" y="21247"/>
              </a:moveTo>
              <a:lnTo>
                <a:pt x="889447" y="2124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8876168" y="2971744"/>
        <a:ext cx="44472" cy="44472"/>
      </dsp:txXfrm>
    </dsp:sp>
    <dsp:sp modelId="{89C01DE6-353A-48E2-B3B5-16E0530DE4E2}">
      <dsp:nvSpPr>
        <dsp:cNvPr id="0" name=""/>
        <dsp:cNvSpPr/>
      </dsp:nvSpPr>
      <dsp:spPr>
        <a:xfrm>
          <a:off x="9343128" y="2438075"/>
          <a:ext cx="2223618" cy="1111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File/Save</a:t>
          </a:r>
          <a:r>
            <a:rPr lang="bg-BG" sz="2100" kern="1200" dirty="0" smtClean="0"/>
            <a:t/>
          </a:r>
          <a:br>
            <a:rPr lang="bg-BG" sz="2100" kern="1200" dirty="0" smtClean="0"/>
          </a:br>
          <a:r>
            <a:rPr lang="bg-BG" sz="2100" kern="1200" dirty="0" smtClean="0"/>
            <a:t>(запазване на промените)</a:t>
          </a:r>
          <a:endParaRPr lang="en-GB" sz="2100" kern="1200" dirty="0"/>
        </a:p>
      </dsp:txBody>
      <dsp:txXfrm>
        <a:off x="9375692" y="2470639"/>
        <a:ext cx="2158490" cy="1046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02/04/2023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</a:t>
            </a:r>
            <a:r>
              <a:rPr lang="ru-RU" dirty="0" smtClean="0"/>
              <a:t>на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</a:t>
            </a:r>
            <a:r>
              <a:rPr lang="en-GB" dirty="0" smtClean="0"/>
              <a:t> </a:t>
            </a:r>
            <a:r>
              <a:rPr lang="ru-RU" dirty="0" smtClean="0"/>
              <a:t>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r>
              <a:rPr lang="en-GB"/>
              <a:t/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3.1. Разработване на дигитално съдържание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dirty="0" smtClean="0"/>
              <a:t>Интерактивна демонстрация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r>
              <a:rPr lang="en-GB"/>
              <a:t/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Вмъкване на изображение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9588" y="954302"/>
            <a:ext cx="7578725" cy="499067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>
              <a:buClr>
                <a:srgbClr val="E48312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Insert </a:t>
            </a:r>
            <a:r>
              <a:rPr lang="en-GB" sz="18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GB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Picture</a:t>
            </a:r>
            <a:endParaRPr lang="bg-BG" sz="1800" dirty="0">
              <a:solidFill>
                <a:srgbClr val="000000"/>
              </a:solidFill>
            </a:endParaRPr>
          </a:p>
          <a:p>
            <a:pPr marL="342900" lvl="0" indent="-342900">
              <a:buClr>
                <a:srgbClr val="E48312"/>
              </a:buClr>
              <a:buFont typeface="+mj-lt"/>
              <a:buAutoNum type="arabicPeriod"/>
            </a:pPr>
            <a:r>
              <a:rPr lang="bg-BG" sz="1800" dirty="0" smtClean="0">
                <a:solidFill>
                  <a:srgbClr val="000000"/>
                </a:solidFill>
              </a:rPr>
              <a:t>Избор на папката, в която се намира изображението</a:t>
            </a:r>
            <a:endParaRPr lang="bg-BG" sz="1800" dirty="0">
              <a:solidFill>
                <a:srgbClr val="000000"/>
              </a:solidFill>
            </a:endParaRPr>
          </a:p>
          <a:p>
            <a:pPr marL="342900" lvl="0" indent="-342900">
              <a:buClr>
                <a:srgbClr val="E48312"/>
              </a:buClr>
              <a:buFont typeface="+mj-lt"/>
              <a:buAutoNum type="arabicPeriod"/>
            </a:pPr>
            <a:r>
              <a:rPr lang="bg-BG" sz="1800" dirty="0" smtClean="0">
                <a:solidFill>
                  <a:srgbClr val="000000"/>
                </a:solidFill>
              </a:rPr>
              <a:t>Избор на файла с името на изображението</a:t>
            </a:r>
          </a:p>
          <a:p>
            <a:pPr marL="342900" lvl="0" indent="-342900">
              <a:buClr>
                <a:srgbClr val="E48312"/>
              </a:buClr>
              <a:buFont typeface="+mj-lt"/>
              <a:buAutoNum type="arabicPeriod"/>
            </a:pPr>
            <a:r>
              <a:rPr lang="bg-BG" sz="1800" dirty="0" smtClean="0">
                <a:solidFill>
                  <a:srgbClr val="000000"/>
                </a:solidFill>
              </a:rPr>
              <a:t>Потвърждаване </a:t>
            </a:r>
            <a:r>
              <a:rPr lang="bg-BG" sz="1800" dirty="0">
                <a:solidFill>
                  <a:srgbClr val="000000"/>
                </a:solidFill>
              </a:rPr>
              <a:t>чрез натискане с мишката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7" name="Right Arrow 6"/>
          <p:cNvSpPr/>
          <p:nvPr/>
        </p:nvSpPr>
        <p:spPr>
          <a:xfrm>
            <a:off x="4473033" y="1169151"/>
            <a:ext cx="592282" cy="5007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1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flipH="1">
            <a:off x="7893904" y="2434367"/>
            <a:ext cx="592282" cy="5007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 flipH="1">
            <a:off x="8873619" y="3666080"/>
            <a:ext cx="592282" cy="5007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flipH="1">
            <a:off x="10434941" y="5358031"/>
            <a:ext cx="592282" cy="5007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5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Форматиране</a:t>
            </a:r>
            <a:br>
              <a:rPr lang="bg-BG" dirty="0" smtClean="0"/>
            </a:br>
            <a:r>
              <a:rPr lang="bg-BG" dirty="0" smtClean="0"/>
              <a:t>на изображение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8" y="2406374"/>
            <a:ext cx="3822253" cy="3898830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E48312"/>
              </a:buClr>
              <a:buFont typeface="+mj-lt"/>
              <a:buAutoNum type="arabicPeriod"/>
            </a:pPr>
            <a:r>
              <a:rPr lang="bg-BG" sz="1800" dirty="0">
                <a:solidFill>
                  <a:srgbClr val="000000"/>
                </a:solidFill>
                <a:sym typeface="Wingdings" panose="05000000000000000000" pitchFamily="2" charset="2"/>
              </a:rPr>
              <a:t>Маркиране на </a:t>
            </a:r>
            <a:r>
              <a:rPr lang="bg-BG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изображението</a:t>
            </a:r>
            <a:endParaRPr lang="bg-BG" sz="18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lvl="0" indent="-342900">
              <a:buClr>
                <a:srgbClr val="E48312"/>
              </a:buClr>
              <a:buFont typeface="+mj-lt"/>
              <a:buAutoNum type="arabicPeriod"/>
            </a:pPr>
            <a:r>
              <a:rPr lang="en-GB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Picture Tools  </a:t>
            </a:r>
            <a:endParaRPr lang="bg-BG" sz="18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800100" lvl="1" indent="-342900">
              <a:buClr>
                <a:srgbClr val="E48312"/>
              </a:buClr>
              <a:buFont typeface="+mj-lt"/>
              <a:buAutoNum type="arabicPeriod"/>
            </a:pPr>
            <a:r>
              <a:rPr lang="en-GB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Picture Styles</a:t>
            </a:r>
            <a:r>
              <a:rPr lang="bg-BG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/>
            </a:r>
            <a:br>
              <a:rPr lang="bg-BG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bg-BG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готов стил</a:t>
            </a:r>
          </a:p>
          <a:p>
            <a:pPr marL="800100" lvl="1" indent="-342900">
              <a:buClr>
                <a:srgbClr val="E48312"/>
              </a:buClr>
              <a:buFont typeface="+mj-lt"/>
              <a:buAutoNum type="arabicPeriod"/>
            </a:pPr>
            <a:r>
              <a:rPr lang="en-GB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Corrections</a:t>
            </a:r>
            <a:r>
              <a:rPr lang="bg-BG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/>
            </a:r>
            <a:br>
              <a:rPr lang="bg-BG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bg-BG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яркост и контраст</a:t>
            </a:r>
          </a:p>
          <a:p>
            <a:pPr marL="800100" lvl="1" indent="-342900">
              <a:buClr>
                <a:srgbClr val="E48312"/>
              </a:buClr>
              <a:buFont typeface="+mj-lt"/>
              <a:buAutoNum type="arabicPeriod"/>
            </a:pPr>
            <a:r>
              <a:rPr lang="en-GB" sz="1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Color</a:t>
            </a:r>
            <a:r>
              <a:rPr lang="bg-BG" sz="1800" dirty="0">
                <a:solidFill>
                  <a:srgbClr val="000000"/>
                </a:solidFill>
                <a:sym typeface="Wingdings" panose="05000000000000000000" pitchFamily="2" charset="2"/>
              </a:rPr>
              <a:t/>
            </a:r>
            <a:br>
              <a:rPr lang="bg-BG" sz="18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bg-BG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смяна на цветова гама</a:t>
            </a:r>
          </a:p>
          <a:p>
            <a:pPr marL="800100" lvl="1" indent="-342900">
              <a:buClr>
                <a:srgbClr val="E48312"/>
              </a:buClr>
              <a:buFont typeface="+mj-lt"/>
              <a:buAutoNum type="arabicPeriod"/>
            </a:pPr>
            <a:r>
              <a:rPr lang="en-GB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Size</a:t>
            </a:r>
            <a:r>
              <a:rPr lang="bg-BG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/>
            </a:r>
            <a:br>
              <a:rPr lang="bg-BG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bg-BG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преоразмеряване</a:t>
            </a:r>
            <a:endParaRPr lang="bg-BG" sz="18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77965" y="2988919"/>
            <a:ext cx="1918117" cy="1090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977965" y="5022656"/>
            <a:ext cx="1918117" cy="109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18413" y="3152429"/>
            <a:ext cx="5181600" cy="3152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908" y="389327"/>
            <a:ext cx="4238625" cy="2590800"/>
          </a:xfrm>
          <a:prstGeom prst="rect">
            <a:avLst/>
          </a:prstGeom>
        </p:spPr>
      </p:pic>
      <p:pic>
        <p:nvPicPr>
          <p:cNvPr id="18" name="Content Placeholder 5"/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977965" y="955182"/>
            <a:ext cx="1918117" cy="109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5064369" y="3842238"/>
            <a:ext cx="1811216" cy="146831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429500" y="5477608"/>
            <a:ext cx="2485238" cy="879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827477" y="3534103"/>
            <a:ext cx="1011115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494004" y="2847588"/>
            <a:ext cx="1082642" cy="49754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 noChangeAspect="1"/>
          </p:cNvCxnSpPr>
          <p:nvPr/>
        </p:nvCxnSpPr>
        <p:spPr>
          <a:xfrm flipV="1">
            <a:off x="7305220" y="1383160"/>
            <a:ext cx="2609518" cy="119923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1498086" y="704807"/>
            <a:ext cx="592282" cy="50074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2.3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11498086" y="2729752"/>
            <a:ext cx="592282" cy="50074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2.1</a:t>
            </a:r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11498086" y="4754697"/>
            <a:ext cx="592282" cy="50074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68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Вмъкване на връзка към интернет адреси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9588" y="1018631"/>
            <a:ext cx="7578725" cy="388089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Меню </a:t>
            </a:r>
            <a:r>
              <a:rPr lang="en-GB" dirty="0" smtClean="0"/>
              <a:t>Insert</a:t>
            </a:r>
            <a:endParaRPr lang="bg-BG" dirty="0" smtClean="0"/>
          </a:p>
          <a:p>
            <a:r>
              <a:rPr lang="bg-BG" dirty="0" smtClean="0"/>
              <a:t>Раздел </a:t>
            </a:r>
            <a:r>
              <a:rPr lang="en-GB" dirty="0" smtClean="0"/>
              <a:t>Links</a:t>
            </a:r>
          </a:p>
          <a:p>
            <a:r>
              <a:rPr lang="bg-BG" dirty="0" smtClean="0"/>
              <a:t>Инструмент </a:t>
            </a:r>
            <a:r>
              <a:rPr lang="en-GB" dirty="0" smtClean="0"/>
              <a:t>Hyperlink</a:t>
            </a:r>
            <a:endParaRPr lang="bg-BG" dirty="0" smtClean="0"/>
          </a:p>
          <a:p>
            <a:r>
              <a:rPr lang="bg-BG" b="1" dirty="0" smtClean="0"/>
              <a:t>Създаване на връзка:</a:t>
            </a:r>
          </a:p>
          <a:p>
            <a:r>
              <a:rPr lang="bg-BG" dirty="0" smtClean="0"/>
              <a:t>1. Маркиране на текста или изображението, което ще е интерактивен бутон за връзка</a:t>
            </a:r>
          </a:p>
          <a:p>
            <a:r>
              <a:rPr lang="bg-BG" b="1" dirty="0" smtClean="0"/>
              <a:t>или</a:t>
            </a:r>
          </a:p>
          <a:p>
            <a:r>
              <a:rPr lang="bg-BG" dirty="0" smtClean="0"/>
              <a:t>2. Изписване на текста, който ще е интерактивен бутон, директно в прозореца </a:t>
            </a:r>
          </a:p>
          <a:p>
            <a:r>
              <a:rPr lang="bg-BG" dirty="0" smtClean="0"/>
              <a:t>3. Поставяне на </a:t>
            </a:r>
            <a:r>
              <a:rPr lang="en-GB" dirty="0" smtClean="0"/>
              <a:t>URL </a:t>
            </a:r>
            <a:r>
              <a:rPr lang="bg-BG" dirty="0" smtClean="0"/>
              <a:t>адреса в полето </a:t>
            </a:r>
            <a:r>
              <a:rPr lang="en-GB" dirty="0" smtClean="0"/>
              <a:t>Address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2" y="2509937"/>
            <a:ext cx="897082" cy="89828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605286" y="2708702"/>
            <a:ext cx="592282" cy="5007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1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 flipH="1">
            <a:off x="10002623" y="1291555"/>
            <a:ext cx="592282" cy="5007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flipH="1">
            <a:off x="10002623" y="3983320"/>
            <a:ext cx="592282" cy="5007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66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ОТВАРЯНЕ НА ФАЙЛОВЕ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785712"/>
              </p:ext>
            </p:extLst>
          </p:nvPr>
        </p:nvGraphicFramePr>
        <p:xfrm>
          <a:off x="325315" y="1591408"/>
          <a:ext cx="11570678" cy="470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7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Форматиране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на текст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8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1. Неформатиран пример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838"/>
            <a:ext cx="10313377" cy="467995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ФОРМАТИРАНЕ НА ТЕКСТ С HOME/FONT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Ето така изглежда текст с шрифт Courier New и големина 14 пункта</a:t>
            </a:r>
            <a:r>
              <a:rPr lang="ru-RU" sz="2000" dirty="0" smtClean="0"/>
              <a:t>. 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Ето така изглеждат думите, когато са удебелени, подчертани или наклонени. Тези възможности могат да се използват и заедно.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Горният индекс може да се използва в математиката за изписване на степенуване, като например пет на степен втора - 52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Долният индекс може да се използва в химията за изписване на формули, като числото две във формулата на водата - Н2О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Ако искаме да покажем погрешно изписване на текст, можем да го задраскаме и да го изпишем правилно.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Подложката на този текст е оцветена в зелено, а този текст е форматиран със син цвят.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1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2. С</a:t>
            </a:r>
            <a:r>
              <a:rPr lang="bg-BG" dirty="0" smtClean="0"/>
              <a:t>тъпки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2485" y="4712676"/>
            <a:ext cx="1766705" cy="4100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80992" y="4193931"/>
            <a:ext cx="1705708" cy="5187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Маркиране на участъка от текста, който искаме да форматираме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Избор на подходящия инструмент (или комбинация от няколко) от </a:t>
            </a:r>
            <a:r>
              <a:rPr lang="en-GB" dirty="0" smtClean="0"/>
              <a:t>Home/Font</a:t>
            </a:r>
            <a:endParaRPr lang="bg-BG" dirty="0" smtClean="0"/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При нужда – повторение на стъпки 1-2</a:t>
            </a:r>
            <a:endParaRPr lang="en-GB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ru-RU" dirty="0"/>
              <a:t>Ето така изглеждат думите, когато са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удебелени</a:t>
            </a:r>
            <a:r>
              <a:rPr lang="ru-RU" dirty="0"/>
              <a:t>, подчертани или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наклонени</a:t>
            </a:r>
            <a:r>
              <a:rPr lang="ru-RU" dirty="0"/>
              <a:t>. Тези възможности могат да се използват и заедно.</a:t>
            </a:r>
          </a:p>
          <a:p>
            <a:pPr marL="0" indent="0">
              <a:buNone/>
            </a:pPr>
            <a:r>
              <a:rPr lang="bg-BG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 </a:t>
            </a:r>
            <a:r>
              <a:rPr lang="bg-B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 изглеждат думите, когато са </a:t>
            </a:r>
            <a:r>
              <a:rPr lang="bg-BG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удебелени</a:t>
            </a:r>
            <a:r>
              <a:rPr lang="bg-B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u="sn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подчертани</a:t>
            </a:r>
            <a:r>
              <a:rPr lang="bg-B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bg-BG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наклонени</a:t>
            </a:r>
            <a:r>
              <a:rPr lang="bg-B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Тези възможности </a:t>
            </a:r>
            <a:r>
              <a:rPr lang="bg-BG" b="1" i="1" u="sn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могат да се използват и заедно</a:t>
            </a:r>
            <a:r>
              <a:rPr lang="bg-B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6" name="Arc 5"/>
          <p:cNvSpPr/>
          <p:nvPr/>
        </p:nvSpPr>
        <p:spPr>
          <a:xfrm>
            <a:off x="7139354" y="4347796"/>
            <a:ext cx="1477107" cy="1037492"/>
          </a:xfrm>
          <a:prstGeom prst="arc">
            <a:avLst>
              <a:gd name="adj1" fmla="val 16200000"/>
              <a:gd name="adj2" fmla="val 4018442"/>
            </a:avLst>
          </a:prstGeom>
          <a:ln w="381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368311" y="381971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маркиране</a:t>
            </a:r>
            <a:endParaRPr lang="en-GB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6022" y="4928373"/>
            <a:ext cx="11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</a:t>
            </a:r>
            <a:endParaRPr lang="en-GB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Brace 8"/>
          <p:cNvSpPr/>
          <p:nvPr/>
        </p:nvSpPr>
        <p:spPr>
          <a:xfrm rot="5400000">
            <a:off x="7028109" y="4377229"/>
            <a:ext cx="160942" cy="1855177"/>
          </a:xfrm>
          <a:prstGeom prst="leftBrace">
            <a:avLst>
              <a:gd name="adj1" fmla="val 3227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085044" y="4004380"/>
            <a:ext cx="200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Home/Font/Bold</a:t>
            </a:r>
            <a:endParaRPr lang="en-GB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rc 11"/>
          <p:cNvSpPr/>
          <p:nvPr/>
        </p:nvSpPr>
        <p:spPr>
          <a:xfrm>
            <a:off x="884448" y="4857054"/>
            <a:ext cx="1477107" cy="1037492"/>
          </a:xfrm>
          <a:prstGeom prst="arc">
            <a:avLst>
              <a:gd name="adj1" fmla="val 17548591"/>
              <a:gd name="adj2" fmla="val 4018442"/>
            </a:avLst>
          </a:prstGeom>
          <a:ln w="381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Brace 12"/>
          <p:cNvSpPr/>
          <p:nvPr/>
        </p:nvSpPr>
        <p:spPr>
          <a:xfrm rot="16200000" flipV="1">
            <a:off x="866173" y="5170102"/>
            <a:ext cx="160943" cy="1785089"/>
          </a:xfrm>
          <a:prstGeom prst="leftBrace">
            <a:avLst>
              <a:gd name="adj1" fmla="val 3227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7951" y="497659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маркиране</a:t>
            </a:r>
            <a:endParaRPr lang="en-GB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640" y="5015956"/>
            <a:ext cx="2055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Home/Font/Italic</a:t>
            </a:r>
            <a:endParaRPr lang="en-GB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530" y="6038924"/>
            <a:ext cx="11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</a:t>
            </a:r>
            <a:endParaRPr lang="en-GB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03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3. Краен резултат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530220" y="5309118"/>
            <a:ext cx="1576874" cy="279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620838"/>
            <a:ext cx="10541000" cy="470376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ФОРМАТИРАНЕ НА ТЕКСТ С HOME/FONT</a:t>
            </a:r>
            <a:endParaRPr lang="en-GB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Ето така изглежда текст с шрифт </a:t>
            </a:r>
            <a:r>
              <a:rPr lang="en-GB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Courier New </a:t>
            </a:r>
            <a:r>
              <a:rPr lang="bg-BG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и големина 14 пункта.</a:t>
            </a:r>
            <a:endParaRPr lang="en-GB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 така изглеждат думите, когато са </a:t>
            </a:r>
            <a:r>
              <a:rPr lang="bg-BG" sz="20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удебелени</a:t>
            </a: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000" u="sn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подчертани</a:t>
            </a: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bg-BG" sz="20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наклонени</a:t>
            </a: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Тези възможности </a:t>
            </a:r>
            <a:r>
              <a:rPr lang="bg-BG" sz="2000" b="1" i="1" u="sng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bg-BG" sz="2000" b="1" i="1" u="sn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2000" b="1" i="1" u="sng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i="1" u="sn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се използват и заедно</a:t>
            </a: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Горният индекс може да се използва в математиката за изписване на степенуване, като например пет на степен втора - 5</a:t>
            </a:r>
            <a:r>
              <a:rPr lang="bg-BG" sz="2000" baseline="30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000" baseline="30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Долният индекс може да се използва в химията за изписване на формули, като числото две във формулата на водата - Н</a:t>
            </a:r>
            <a:r>
              <a:rPr lang="bg-BG" sz="2000" baseline="-25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en-GB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 искаме да покажем погрешно изписване на текст, </a:t>
            </a:r>
            <a:r>
              <a:rPr lang="bg-BG" sz="2000" strike="sngStrike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можем да го задраскаме </a:t>
            </a: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да го изпишем правилно.</a:t>
            </a:r>
            <a:endParaRPr lang="en-GB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Подложката на този текст е оцветена в зелено, а </a:t>
            </a:r>
            <a:r>
              <a:rPr lang="bg-BG" sz="20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този текст </a:t>
            </a: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форматиран със син цвят</a:t>
            </a:r>
            <a:r>
              <a:rPr lang="bg-BG" sz="20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Вмъкване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На обекти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3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Вмъкване на таблица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270"/>
          <a:stretch/>
        </p:blipFill>
        <p:spPr>
          <a:xfrm>
            <a:off x="4251563" y="199411"/>
            <a:ext cx="7841336" cy="632838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Insert </a:t>
            </a:r>
            <a:r>
              <a:rPr lang="en-GB" sz="1800" dirty="0" smtClean="0">
                <a:sym typeface="Wingdings" panose="05000000000000000000" pitchFamily="2" charset="2"/>
              </a:rPr>
              <a:t> Table</a:t>
            </a:r>
            <a:endParaRPr lang="bg-BG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bg-BG" sz="1800" dirty="0" smtClean="0"/>
              <a:t>Избор </a:t>
            </a:r>
            <a:r>
              <a:rPr lang="bg-BG" sz="1800" dirty="0" smtClean="0"/>
              <a:t>на брой редове и колони по един от двата показани начина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1800" dirty="0" smtClean="0"/>
              <a:t>Потвърждаване чрез </a:t>
            </a:r>
            <a:r>
              <a:rPr lang="bg-BG" sz="1800" dirty="0" smtClean="0"/>
              <a:t>натискане с мишката</a:t>
            </a:r>
            <a:endParaRPr lang="bg-BG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bg-BG" sz="1800" dirty="0" smtClean="0"/>
              <a:t>Попълване на данни в клетките на таблицата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1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Форматиране </a:t>
            </a:r>
            <a:br>
              <a:rPr lang="bg-BG" dirty="0" smtClean="0"/>
            </a:br>
            <a:r>
              <a:rPr lang="bg-BG" dirty="0" smtClean="0"/>
              <a:t>на таблица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897" y="594359"/>
            <a:ext cx="7577296" cy="5710845"/>
          </a:xfrm>
        </p:spPr>
        <p:txBody>
          <a:bodyPr/>
          <a:lstStyle/>
          <a:p>
            <a:r>
              <a:rPr lang="bg-BG" dirty="0" smtClean="0"/>
              <a:t> Преди: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 След: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>
              <a:buClr>
                <a:srgbClr val="E48312"/>
              </a:buClr>
              <a:buFont typeface="+mj-lt"/>
              <a:buAutoNum type="arabicPeriod"/>
            </a:pPr>
            <a:r>
              <a:rPr lang="bg-BG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Маркиране на таблицата</a:t>
            </a:r>
          </a:p>
          <a:p>
            <a:pPr marL="342900" lvl="0" indent="-342900">
              <a:buClr>
                <a:srgbClr val="E48312"/>
              </a:buClr>
              <a:buFont typeface="+mj-lt"/>
              <a:buAutoNum type="arabicPeriod"/>
            </a:pPr>
            <a:r>
              <a:rPr lang="en-GB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Table</a:t>
            </a:r>
            <a:r>
              <a:rPr lang="en-GB" sz="1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Tools  Design</a:t>
            </a:r>
            <a:endParaRPr lang="bg-BG" sz="1800" dirty="0">
              <a:solidFill>
                <a:srgbClr val="000000"/>
              </a:solidFill>
            </a:endParaRPr>
          </a:p>
          <a:p>
            <a:pPr marL="342900" lvl="0" indent="-342900">
              <a:buClr>
                <a:srgbClr val="E48312"/>
              </a:buClr>
              <a:buFont typeface="+mj-lt"/>
              <a:buAutoNum type="arabicPeriod"/>
            </a:pPr>
            <a:r>
              <a:rPr lang="bg-BG" sz="1800" dirty="0">
                <a:solidFill>
                  <a:srgbClr val="000000"/>
                </a:solidFill>
              </a:rPr>
              <a:t>Избор на </a:t>
            </a:r>
            <a:r>
              <a:rPr lang="bg-BG" sz="1800" dirty="0" smtClean="0">
                <a:solidFill>
                  <a:srgbClr val="000000"/>
                </a:solidFill>
              </a:rPr>
              <a:t>стил от </a:t>
            </a:r>
            <a:r>
              <a:rPr lang="en-GB" sz="1800" dirty="0" smtClean="0">
                <a:solidFill>
                  <a:srgbClr val="000000"/>
                </a:solidFill>
              </a:rPr>
              <a:t>Table Styles</a:t>
            </a:r>
            <a:endParaRPr lang="bg-BG" sz="1800" dirty="0">
              <a:solidFill>
                <a:srgbClr val="000000"/>
              </a:solidFill>
            </a:endParaRPr>
          </a:p>
          <a:p>
            <a:pPr marL="342900" lvl="0" indent="-342900">
              <a:buClr>
                <a:srgbClr val="E48312"/>
              </a:buClr>
              <a:buFont typeface="+mj-lt"/>
              <a:buAutoNum type="arabicPeriod"/>
            </a:pPr>
            <a:r>
              <a:rPr lang="bg-BG" sz="1800" dirty="0">
                <a:solidFill>
                  <a:srgbClr val="000000"/>
                </a:solidFill>
              </a:rPr>
              <a:t>Потвърждаване чрез натискане с мишката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323" y="2783047"/>
            <a:ext cx="7105650" cy="118159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739666"/>
              </p:ext>
            </p:extLst>
          </p:nvPr>
        </p:nvGraphicFramePr>
        <p:xfrm>
          <a:off x="4431323" y="1150489"/>
          <a:ext cx="710565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8550"/>
                <a:gridCol w="2368550"/>
                <a:gridCol w="236855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Колона 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Колона 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Колона</a:t>
                      </a:r>
                      <a:r>
                        <a:rPr lang="bg-BG" baseline="0" dirty="0" smtClean="0"/>
                        <a:t> 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Ред 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данни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Ред 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Ред 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18915"/>
              </p:ext>
            </p:extLst>
          </p:nvPr>
        </p:nvGraphicFramePr>
        <p:xfrm>
          <a:off x="4431323" y="4520874"/>
          <a:ext cx="7105650" cy="14833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368550"/>
                <a:gridCol w="2368550"/>
                <a:gridCol w="236855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Колона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Колона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Колона</a:t>
                      </a:r>
                      <a:r>
                        <a:rPr lang="bg-BG" baseline="0" dirty="0" smtClean="0"/>
                        <a:t> 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Ред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данни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Ред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Ред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3886161" y="3189979"/>
            <a:ext cx="592282" cy="5007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9348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5887</TotalTime>
  <Words>715</Words>
  <Application>Microsoft Office PowerPoint</Application>
  <PresentationFormat>Widescreen</PresentationFormat>
  <Paragraphs>118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Courier New</vt:lpstr>
      <vt:lpstr>Times New Roman</vt:lpstr>
      <vt:lpstr>Wingdings</vt:lpstr>
      <vt:lpstr>Retrospect</vt:lpstr>
      <vt:lpstr>3.1. Разработване на дигитално съдържание</vt:lpstr>
      <vt:lpstr>ОТВАРЯНЕ НА ФАЙЛОВЕ</vt:lpstr>
      <vt:lpstr>Форматиране</vt:lpstr>
      <vt:lpstr>1. Неформатиран пример</vt:lpstr>
      <vt:lpstr>2. Стъпки</vt:lpstr>
      <vt:lpstr>3. Краен резултат</vt:lpstr>
      <vt:lpstr>Вмъкване</vt:lpstr>
      <vt:lpstr>Вмъкване на таблица</vt:lpstr>
      <vt:lpstr>Форматиране  на таблица</vt:lpstr>
      <vt:lpstr>Вмъкване на изображение</vt:lpstr>
      <vt:lpstr>Форматиране на изображение</vt:lpstr>
      <vt:lpstr>Вмъкване на връзка към интернет адреси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Irena Avdjieva</cp:lastModifiedBy>
  <cp:revision>260</cp:revision>
  <dcterms:created xsi:type="dcterms:W3CDTF">2023-01-03T13:46:11Z</dcterms:created>
  <dcterms:modified xsi:type="dcterms:W3CDTF">2023-04-02T17:14:02Z</dcterms:modified>
</cp:coreProperties>
</file>