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C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1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264" y="16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FB64C6-569E-4F70-BCB8-75324E9D6D2E}" type="datetimeFigureOut">
              <a:rPr lang="en-GB"/>
              <a:pPr>
                <a:defRPr/>
              </a:pPr>
              <a:t>02/02/2023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B10276E-8453-45F0-86BE-38A31A1DEB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503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0F2615-8737-4BF9-9AC9-8E8D7A2802F3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05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73" y="1567928"/>
            <a:ext cx="8363516" cy="2985785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473" y="4684222"/>
            <a:ext cx="8363516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4DD7BA2-3281-4CAE-B481-A466A1C542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50" y="6269038"/>
            <a:ext cx="8362950" cy="577850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/>
              <a:t>Европейска Рамка на дигиталните компетентности с петте области на</a:t>
            </a:r>
            <a:br>
              <a:rPr lang="en-GB" dirty="0"/>
            </a:br>
            <a:r>
              <a:rPr lang="ru-RU" dirty="0"/>
              <a:t>дигитална</a:t>
            </a:r>
            <a:r>
              <a:rPr lang="en-GB" dirty="0"/>
              <a:t> </a:t>
            </a:r>
            <a:r>
              <a:rPr lang="ru-RU" dirty="0"/>
              <a:t>компетентност</a:t>
            </a:r>
            <a:r>
              <a:rPr lang="en-GB" dirty="0"/>
              <a:t> </a:t>
            </a:r>
            <a:r>
              <a:rPr lang="ru-RU" dirty="0"/>
              <a:t>и 21 дигитални умения/ компетентности (DigComp 2.1)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3" y="318320"/>
            <a:ext cx="42862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5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49104-7D14-4124-BDE8-A583F4213B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561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1AF14A-5F0C-439E-9D32-0E48D454566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971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90488" indent="-90488">
              <a:buFont typeface="Arial" panose="020B0604020202020204" pitchFamily="34" charset="0"/>
              <a:buChar char="•"/>
              <a:defRPr/>
            </a:lvl1pPr>
            <a:lvl2pPr marL="382588" indent="-182563">
              <a:buFont typeface="Arial" panose="020B0604020202020204" pitchFamily="34" charset="0"/>
              <a:buChar char="•"/>
              <a:defRPr/>
            </a:lvl2pPr>
            <a:lvl3pPr marL="566738" indent="-182563">
              <a:buFont typeface="Arial" panose="020B0604020202020204" pitchFamily="34" charset="0"/>
              <a:buChar char="•"/>
              <a:defRPr/>
            </a:lvl3pPr>
            <a:lvl4pPr marL="749300" indent="-182563">
              <a:buFont typeface="Arial" panose="020B0604020202020204" pitchFamily="34" charset="0"/>
              <a:buChar char="•"/>
              <a:defRPr/>
            </a:lvl4pPr>
            <a:lvl5pPr marL="9318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C5159-182D-4C2F-A853-14B47A34D61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992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DEAD4DF-16C8-4075-93F9-48355EDBC0E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7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 userDrawn="1"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1226"/>
            <a:ext cx="6035039" cy="46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21226"/>
            <a:ext cx="5974080" cy="46800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528CD17-4247-4B67-A44A-56048501A7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589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38232"/>
            <a:ext cx="6035040" cy="736282"/>
          </a:xfrm>
          <a:solidFill>
            <a:srgbClr val="E0CBA4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391520"/>
            <a:ext cx="6035040" cy="3909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38232"/>
            <a:ext cx="5974080" cy="736282"/>
          </a:xfrm>
          <a:solidFill>
            <a:srgbClr val="E0CBA4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391520"/>
            <a:ext cx="5974080" cy="3909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CF1FF-1288-4E66-A247-32226B2B222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63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BDDC5-8D53-47EA-B3FF-51BC47B977D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50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C4AEA8-F69B-4C08-A93F-864E2A8801A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0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09" y="594359"/>
            <a:ext cx="3605646" cy="1812015"/>
          </a:xfrm>
        </p:spPr>
        <p:txBody>
          <a:bodyPr anchor="ctr" anchorCtr="0"/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295" y="594359"/>
            <a:ext cx="7577296" cy="57108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209" y="2406374"/>
            <a:ext cx="3605646" cy="389883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7B62623-3FD5-4528-A7DA-B798290557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05550"/>
            <a:ext cx="4103688" cy="519113"/>
          </a:xfrm>
        </p:spPr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</a:t>
            </a:r>
            <a:br>
              <a:rPr lang="en-GB"/>
            </a:br>
            <a:r>
              <a:rPr lang="ru-RU"/>
              <a:t>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379197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C715950-CA5E-423F-A78E-33EEF9ABD6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018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620838"/>
            <a:ext cx="12192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59538"/>
            <a:ext cx="10671175" cy="3651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66438" y="6459538"/>
            <a:ext cx="1312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90887D0-5495-4808-AAFF-825DF0837B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5" r:id="rId2"/>
    <p:sldLayoutId id="2147483720" r:id="rId3"/>
    <p:sldLayoutId id="2147483721" r:id="rId4"/>
    <p:sldLayoutId id="2147483716" r:id="rId5"/>
    <p:sldLayoutId id="2147483717" r:id="rId6"/>
    <p:sldLayoutId id="2147483722" r:id="rId7"/>
    <p:sldLayoutId id="2147483723" r:id="rId8"/>
    <p:sldLayoutId id="2147483724" r:id="rId9"/>
    <p:sldLayoutId id="2147483718" r:id="rId10"/>
    <p:sldLayoutId id="2147483725" r:id="rId11"/>
  </p:sldLayoutIdLst>
  <p:hf sldNum="0"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050" y="1568450"/>
            <a:ext cx="8362950" cy="29845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kumimoji="0" lang="bg-BG" sz="6000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2.6. Управление на дигиталната идентичност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050" y="4684713"/>
            <a:ext cx="8362950" cy="1143000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bg-BG" dirty="0"/>
              <a:t>ИНТЕРАКТИВНА ДЕМОНСТРАЦИЯ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</a:t>
            </a:r>
            <a:br>
              <a:rPr lang="en-GB"/>
            </a:br>
            <a:r>
              <a:rPr lang="ru-RU"/>
              <a:t>и 21 дигитални умения/ компетентности (DigComp 2.1)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28F96-DDA6-F935-83A0-365FDBD24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1283699"/>
            <a:ext cx="6804774" cy="1450757"/>
          </a:xfrm>
        </p:spPr>
        <p:txBody>
          <a:bodyPr>
            <a:normAutofit fontScale="90000"/>
          </a:bodyPr>
          <a:lstStyle/>
          <a:p>
            <a:r>
              <a:rPr lang="bg-BG" sz="4100" dirty="0"/>
              <a:t>Настройване на бисквитки и защита от проследяване</a:t>
            </a:r>
            <a:br>
              <a:rPr lang="bg-BG" sz="4100" dirty="0"/>
            </a:br>
            <a:r>
              <a:rPr lang="bg-BG" sz="4100" dirty="0"/>
              <a:t>в браузъра </a:t>
            </a:r>
            <a:r>
              <a:rPr lang="en-US" sz="4100" dirty="0"/>
              <a:t>Mozilla Firefox</a:t>
            </a:r>
            <a:endParaRPr lang="en-BG" sz="4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94117-67DB-4778-DCD6-ACEF8D628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3029802"/>
            <a:ext cx="6454987" cy="2839291"/>
          </a:xfrm>
        </p:spPr>
        <p:txBody>
          <a:bodyPr>
            <a:normAutofit/>
          </a:bodyPr>
          <a:lstStyle/>
          <a:p>
            <a:r>
              <a:rPr lang="bg-BG" dirty="0"/>
              <a:t>След стартиране на браузъра, щракнете на трите чертички в горния десен ъгъл</a:t>
            </a:r>
          </a:p>
          <a:p>
            <a:r>
              <a:rPr lang="bg-BG" dirty="0"/>
              <a:t>Изберете </a:t>
            </a:r>
            <a:r>
              <a:rPr lang="bg-BG" i="1" dirty="0"/>
              <a:t>Настройки</a:t>
            </a:r>
            <a:endParaRPr lang="en-BG" dirty="0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215E5E5-90B1-80EF-3A57-4C1875775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989" y="229982"/>
            <a:ext cx="3064312" cy="609813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DE3A52-F997-19A6-4565-B0567500A7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80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2070931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530E78-ACCB-56D9-F528-3D761079B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 fontScale="90000"/>
          </a:bodyPr>
          <a:lstStyle/>
          <a:p>
            <a:r>
              <a:rPr lang="bg-BG" sz="3600" dirty="0"/>
              <a:t>Настройване на бисквитки </a:t>
            </a:r>
            <a:br>
              <a:rPr lang="bg-BG" sz="3600" dirty="0"/>
            </a:br>
            <a:r>
              <a:rPr lang="bg-BG" sz="3600" dirty="0"/>
              <a:t>и защита от проследяване</a:t>
            </a:r>
            <a:br>
              <a:rPr lang="bg-BG" sz="3600" dirty="0"/>
            </a:br>
            <a:r>
              <a:rPr lang="bg-BG" sz="3600" dirty="0"/>
              <a:t>в браузъра </a:t>
            </a:r>
            <a:r>
              <a:rPr lang="en-US" sz="3600" dirty="0"/>
              <a:t>Mozilla Firefox</a:t>
            </a:r>
            <a:endParaRPr lang="en-BG" sz="3400" dirty="0"/>
          </a:p>
        </p:txBody>
      </p:sp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8F8BCB2A-AFFA-1E5C-DC1E-12D76D29B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937" y="645106"/>
            <a:ext cx="3752137" cy="52477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122D3-A11D-AA96-040F-B890F386C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3261814"/>
            <a:ext cx="3851432" cy="2607279"/>
          </a:xfrm>
        </p:spPr>
        <p:txBody>
          <a:bodyPr>
            <a:normAutofit/>
          </a:bodyPr>
          <a:lstStyle/>
          <a:p>
            <a:r>
              <a:rPr lang="bg-BG" dirty="0"/>
              <a:t>От страничното меню вляво изберете </a:t>
            </a:r>
            <a:r>
              <a:rPr lang="bg-BG" i="1" dirty="0"/>
              <a:t>Поверителност и защита</a:t>
            </a:r>
            <a:endParaRPr lang="en-BG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416275-C4DC-33AD-CD77-6613295322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80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141677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26D58A-13AB-FBF8-5DC4-F159B478B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bg-BG" sz="4400" dirty="0"/>
              <a:t>Защита от проследяване</a:t>
            </a:r>
            <a:endParaRPr lang="en-BG" sz="4400" dirty="0"/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74583A6-4DDA-09CD-7088-E377AFAC6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49" y="640081"/>
            <a:ext cx="4464100" cy="53144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B3AD5-2A51-88B2-8F32-7B7622E4D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r>
              <a:rPr lang="bg-BG" sz="2600" dirty="0"/>
              <a:t>По подразбиране, настройките в </a:t>
            </a:r>
            <a:r>
              <a:rPr lang="en-US" sz="2600" dirty="0"/>
              <a:t>Mozilla Firefox </a:t>
            </a:r>
            <a:r>
              <a:rPr lang="bg-BG" sz="2600" dirty="0"/>
              <a:t>са в режим </a:t>
            </a:r>
            <a:r>
              <a:rPr lang="bg-BG" sz="2600" i="1" dirty="0"/>
              <a:t>Стандартна защита от проследяване.</a:t>
            </a:r>
            <a:endParaRPr lang="bg-BG" sz="2600" dirty="0"/>
          </a:p>
          <a:p>
            <a:r>
              <a:rPr lang="bg-BG" sz="2600" dirty="0"/>
              <a:t>Прочетете внимателно характеристиките на този режим.</a:t>
            </a:r>
            <a:endParaRPr lang="en-BG" sz="2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B8FEB0-414A-0F67-2CC0-7DCF61AF5B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80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1193136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CC065-4814-F8C2-5991-D0EDD90E4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1688227"/>
            <a:ext cx="5303520" cy="1450757"/>
          </a:xfrm>
        </p:spPr>
        <p:txBody>
          <a:bodyPr>
            <a:normAutofit/>
          </a:bodyPr>
          <a:lstStyle/>
          <a:p>
            <a:r>
              <a:rPr lang="bg-BG" dirty="0"/>
              <a:t>Защита </a:t>
            </a:r>
            <a:br>
              <a:rPr lang="bg-BG" dirty="0"/>
            </a:br>
            <a:r>
              <a:rPr lang="bg-BG" dirty="0"/>
              <a:t>от проследяване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529FB-4E8E-CCC0-8AF7-E9D16B858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3138984"/>
            <a:ext cx="5549181" cy="2730109"/>
          </a:xfrm>
        </p:spPr>
        <p:txBody>
          <a:bodyPr>
            <a:normAutofit/>
          </a:bodyPr>
          <a:lstStyle/>
          <a:p>
            <a:r>
              <a:rPr lang="bg-BG" dirty="0"/>
              <a:t>Ако решите, може да промените избора си към </a:t>
            </a:r>
            <a:r>
              <a:rPr lang="bg-BG" i="1" dirty="0"/>
              <a:t>Строга защита от проследяване.</a:t>
            </a:r>
          </a:p>
          <a:p>
            <a:r>
              <a:rPr lang="bg-BG" dirty="0"/>
              <a:t>Доста полезно действие наистина </a:t>
            </a:r>
            <a:r>
              <a:rPr lang="bg-BG" dirty="0">
                <a:sym typeface="Wingdings" pitchFamily="2" charset="2"/>
              </a:rPr>
              <a:t></a:t>
            </a:r>
            <a:endParaRPr lang="en-BG" dirty="0"/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4C4C5D1-8B68-A674-95F5-5F46F7921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604" y="328774"/>
            <a:ext cx="4754023" cy="58153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9A8BA1-BCC2-DDCF-0AEA-90F52E077A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80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1331741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26D58A-13AB-FBF8-5DC4-F159B478B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bg-BG" sz="4400" dirty="0"/>
              <a:t>Защита от проследяване</a:t>
            </a:r>
            <a:endParaRPr lang="en-BG" sz="4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4583A6-4DDA-09CD-7088-E377AFAC6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6849" y="641914"/>
            <a:ext cx="4464100" cy="53107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B3AD5-2A51-88B2-8F32-7B7622E4D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r>
              <a:rPr lang="bg-BG" sz="2600" dirty="0"/>
              <a:t>При варианта </a:t>
            </a:r>
            <a:r>
              <a:rPr lang="bg-BG" sz="2600" i="1" dirty="0"/>
              <a:t>По избор</a:t>
            </a:r>
            <a:r>
              <a:rPr lang="bg-BG" sz="2600" dirty="0"/>
              <a:t>, може ръчно да изберете кои от опциите да са включени и кои не.</a:t>
            </a:r>
            <a:endParaRPr lang="en-BG" sz="2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B8FEB0-414A-0F67-2CC0-7DCF61AF5B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80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4190738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CC065-4814-F8C2-5991-D0EDD90E4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486151"/>
            <a:ext cx="5303520" cy="1450757"/>
          </a:xfrm>
        </p:spPr>
        <p:txBody>
          <a:bodyPr>
            <a:normAutofit/>
          </a:bodyPr>
          <a:lstStyle/>
          <a:p>
            <a:r>
              <a:rPr lang="bg-BG" dirty="0"/>
              <a:t>Защита </a:t>
            </a:r>
            <a:br>
              <a:rPr lang="bg-BG" dirty="0"/>
            </a:br>
            <a:r>
              <a:rPr lang="bg-BG" dirty="0"/>
              <a:t>от проследяване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529FB-4E8E-CCC0-8AF7-E9D16B858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936908"/>
            <a:ext cx="5549181" cy="3932185"/>
          </a:xfrm>
        </p:spPr>
        <p:txBody>
          <a:bodyPr>
            <a:normAutofit lnSpcReduction="10000"/>
          </a:bodyPr>
          <a:lstStyle/>
          <a:p>
            <a:r>
              <a:rPr lang="bg-BG" dirty="0"/>
              <a:t>В същата страница по-долу може да изберете опцията за изчистване на бисквитките всеки път след затваряне на браузъра – нещо наистина полезно.</a:t>
            </a:r>
          </a:p>
          <a:p>
            <a:r>
              <a:rPr lang="bg-BG" dirty="0"/>
              <a:t>Не е нужно никъде да потвърждавате настройките – в момента, в който ги направите, те вече са запаметени.</a:t>
            </a:r>
            <a:endParaRPr lang="en-BG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C4C5D1-8B68-A674-95F5-5F46F7921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2621" y="2420791"/>
            <a:ext cx="5310472" cy="16785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9A8BA1-BCC2-DDCF-0AEA-90F52E077A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80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2230944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2154</TotalTime>
  <Words>330</Words>
  <Application>Microsoft Macintosh PowerPoint</Application>
  <PresentationFormat>Widescreen</PresentationFormat>
  <Paragraphs>26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Cambria</vt:lpstr>
      <vt:lpstr>Retrospect</vt:lpstr>
      <vt:lpstr>2.6. Управление на дигиталната идентичност</vt:lpstr>
      <vt:lpstr>Настройване на бисквитки и защита от проследяване в браузъра Mozilla Firefox</vt:lpstr>
      <vt:lpstr>Настройване на бисквитки  и защита от проследяване в браузъра Mozilla Firefox</vt:lpstr>
      <vt:lpstr>Защита от проследяване</vt:lpstr>
      <vt:lpstr>Защита  от проследяване</vt:lpstr>
      <vt:lpstr>Защита от проследяване</vt:lpstr>
      <vt:lpstr>Защита  от проследяване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Irena Avdjieva</dc:creator>
  <cp:lastModifiedBy>Олег Димитров Константинов</cp:lastModifiedBy>
  <cp:revision>132</cp:revision>
  <dcterms:created xsi:type="dcterms:W3CDTF">2023-01-03T13:46:11Z</dcterms:created>
  <dcterms:modified xsi:type="dcterms:W3CDTF">2023-02-01T22:55:12Z</dcterms:modified>
</cp:coreProperties>
</file>