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6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CB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1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264" y="168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AFB64C6-569E-4F70-BCB8-75324E9D6D2E}" type="datetimeFigureOut">
              <a:rPr lang="en-GB"/>
              <a:pPr>
                <a:defRPr/>
              </a:pPr>
              <a:t>31/01/2023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B10276E-8453-45F0-86BE-38A31A1DEB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5031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C0F2615-8737-4BF9-9AC9-8E8D7A2802F3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905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473" y="1567928"/>
            <a:ext cx="8363516" cy="2985785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473" y="4684222"/>
            <a:ext cx="8363516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4DD7BA2-3281-4CAE-B481-A466A1C542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6050" y="6269038"/>
            <a:ext cx="8362950" cy="577850"/>
          </a:xfrm>
        </p:spPr>
        <p:txBody>
          <a:bodyPr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 dirty="0"/>
              <a:t>Европейска Рамка на дигиталните компетентности с петте области на</a:t>
            </a:r>
            <a:br>
              <a:rPr lang="en-GB" dirty="0"/>
            </a:br>
            <a:r>
              <a:rPr lang="ru-RU" dirty="0"/>
              <a:t>дигитална</a:t>
            </a:r>
            <a:r>
              <a:rPr lang="en-GB" dirty="0"/>
              <a:t> </a:t>
            </a:r>
            <a:r>
              <a:rPr lang="ru-RU" dirty="0"/>
              <a:t>компетентност</a:t>
            </a:r>
            <a:r>
              <a:rPr lang="en-GB" dirty="0"/>
              <a:t> </a:t>
            </a:r>
            <a:r>
              <a:rPr lang="ru-RU" dirty="0"/>
              <a:t>и 21 дигитални умения/ компетентности (DigComp 2.1)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73" y="318320"/>
            <a:ext cx="428625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154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49104-7D14-4124-BDE8-A583F4213B2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6561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E0C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z="1000" cap="all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A1AF14A-5F0C-439E-9D32-0E48D454566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9713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90488" indent="-90488">
              <a:buFont typeface="Arial" panose="020B0604020202020204" pitchFamily="34" charset="0"/>
              <a:buChar char="•"/>
              <a:defRPr/>
            </a:lvl1pPr>
            <a:lvl2pPr marL="382588" indent="-182563">
              <a:buFont typeface="Arial" panose="020B0604020202020204" pitchFamily="34" charset="0"/>
              <a:buChar char="•"/>
              <a:defRPr/>
            </a:lvl2pPr>
            <a:lvl3pPr marL="566738" indent="-182563">
              <a:buFont typeface="Arial" panose="020B0604020202020204" pitchFamily="34" charset="0"/>
              <a:buChar char="•"/>
              <a:defRPr/>
            </a:lvl3pPr>
            <a:lvl4pPr marL="749300" indent="-182563">
              <a:buFont typeface="Arial" panose="020B0604020202020204" pitchFamily="34" charset="0"/>
              <a:buChar char="•"/>
              <a:defRPr/>
            </a:lvl4pPr>
            <a:lvl5pPr marL="931863" indent="-182563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C5159-182D-4C2F-A853-14B47A34D61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9922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E0C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/>
          <p:cNvCxnSpPr/>
          <p:nvPr/>
        </p:nvCxnSpPr>
        <p:spPr>
          <a:xfrm>
            <a:off x="1208088" y="4343400"/>
            <a:ext cx="98758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z="1000" cap="all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DEAD4DF-16C8-4075-93F9-48355EDBC0E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471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E0C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 userDrawn="1"/>
        </p:nvSpPr>
        <p:spPr>
          <a:xfrm>
            <a:off x="0" y="6334125"/>
            <a:ext cx="12192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5075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21226"/>
            <a:ext cx="6035039" cy="468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621226"/>
            <a:ext cx="5974080" cy="46800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z="1000" cap="all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528CD17-4247-4B67-A44A-56048501A76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5894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638232"/>
            <a:ext cx="6035040" cy="736282"/>
          </a:xfrm>
          <a:solidFill>
            <a:srgbClr val="E0CBA4"/>
          </a:solidFill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2391520"/>
            <a:ext cx="6035040" cy="39097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638232"/>
            <a:ext cx="5974080" cy="736282"/>
          </a:xfrm>
          <a:solidFill>
            <a:srgbClr val="E0CBA4"/>
          </a:solidFill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391520"/>
            <a:ext cx="5974080" cy="39097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CF1FF-1288-4E66-A247-32226B2B222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1633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BDDC5-8D53-47EA-B3FF-51BC47B977D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3505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E0C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2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z="1000" cap="all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9C4AEA8-F69B-4C08-A93F-864E2A8801A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9404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051300" cy="6858000"/>
          </a:xfrm>
          <a:prstGeom prst="rect">
            <a:avLst/>
          </a:prstGeom>
          <a:solidFill>
            <a:srgbClr val="E0C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4040188" y="0"/>
            <a:ext cx="635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209" y="594359"/>
            <a:ext cx="3605646" cy="1812015"/>
          </a:xfrm>
        </p:spPr>
        <p:txBody>
          <a:bodyPr anchor="ctr" anchorCtr="0"/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295" y="594359"/>
            <a:ext cx="7577296" cy="571084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8209" y="2406374"/>
            <a:ext cx="3605646" cy="389883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7B62623-3FD5-4528-A7DA-B798290557C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05550"/>
            <a:ext cx="4103688" cy="519113"/>
          </a:xfrm>
        </p:spPr>
        <p:txBody>
          <a:bodyPr/>
          <a:lstStyle>
            <a:lvl1pPr algn="ctr">
              <a:defRPr sz="1000" cap="all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</a:t>
            </a:r>
            <a:br>
              <a:rPr lang="en-GB"/>
            </a:br>
            <a:r>
              <a:rPr lang="ru-RU"/>
              <a:t>с петте области на дигитална компетентност и 21 дигитални умения/ компетентности (DigComp 2.1)</a:t>
            </a:r>
          </a:p>
        </p:txBody>
      </p:sp>
    </p:spTree>
    <p:extLst>
      <p:ext uri="{BB962C8B-B14F-4D97-AF65-F5344CB8AC3E}">
        <p14:creationId xmlns:p14="http://schemas.microsoft.com/office/powerpoint/2010/main" val="3791970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E0C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0" y="4914900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 algn="ctr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z="1000" cap="all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C715950-CA5E-423F-A78E-33EEF9ABD64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018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E0C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12192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509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0" y="1620838"/>
            <a:ext cx="12192000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72000" rIns="72000" bIns="72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459538"/>
            <a:ext cx="10671175" cy="3651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000" cap="all" baseline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66438" y="6459538"/>
            <a:ext cx="1312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390887D0-5495-4808-AAFF-825DF0837BE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15" r:id="rId2"/>
    <p:sldLayoutId id="2147483720" r:id="rId3"/>
    <p:sldLayoutId id="2147483721" r:id="rId4"/>
    <p:sldLayoutId id="2147483716" r:id="rId5"/>
    <p:sldLayoutId id="2147483717" r:id="rId6"/>
    <p:sldLayoutId id="2147483722" r:id="rId7"/>
    <p:sldLayoutId id="2147483723" r:id="rId8"/>
    <p:sldLayoutId id="2147483724" r:id="rId9"/>
    <p:sldLayoutId id="2147483718" r:id="rId10"/>
    <p:sldLayoutId id="2147483725" r:id="rId11"/>
  </p:sldLayoutIdLst>
  <p:hf sldNum="0" hd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050" y="1568450"/>
            <a:ext cx="8362950" cy="29845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kumimoji="0" lang="bg-BG" sz="6000" b="0" i="0" u="none" strike="noStrike" kern="1200" cap="none" spc="-5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2.4. Сътрудничество</a:t>
            </a:r>
            <a:br>
              <a:rPr kumimoji="0" lang="bg-BG" sz="6000" b="0" i="0" u="none" strike="noStrike" kern="1200" cap="none" spc="-5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</a:br>
            <a:r>
              <a:rPr kumimoji="0" lang="bg-BG" sz="6000" b="0" i="0" u="none" strike="noStrike" kern="1200" cap="none" spc="-5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чрез дигитални технологии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050" y="4684713"/>
            <a:ext cx="8362950" cy="1143000"/>
          </a:xfrm>
        </p:spPr>
        <p:txBody>
          <a:bodyPr rtlCol="0"/>
          <a:lstStyle/>
          <a:p>
            <a:pPr eaLnBrk="1" fontAlgn="auto" hangingPunct="1">
              <a:defRPr/>
            </a:pPr>
            <a:r>
              <a:rPr lang="bg-BG" dirty="0"/>
              <a:t>ИНТЕРАКТИВНА ДЕМОНСТРАЦИЯ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</a:t>
            </a:r>
            <a:br>
              <a:rPr lang="en-GB"/>
            </a:br>
            <a:r>
              <a:rPr lang="ru-RU"/>
              <a:t>и 21 дигитални умения/ компетентности (DigComp 2.1)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66D93-F995-01D6-A994-0EC09542F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/>
              <a:t>Работа по общ документ в облачна среда </a:t>
            </a:r>
            <a:br>
              <a:rPr lang="en-US" dirty="0"/>
            </a:br>
            <a:r>
              <a:rPr lang="bg-BG" dirty="0"/>
              <a:t>с </a:t>
            </a:r>
            <a:r>
              <a:rPr lang="en-US" dirty="0"/>
              <a:t>Dropbox</a:t>
            </a:r>
            <a:endParaRPr lang="en-B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FB162-1AD6-91D9-3F71-06CC9BF8B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8238" y="1620838"/>
            <a:ext cx="10181690" cy="4679950"/>
          </a:xfrm>
        </p:spPr>
        <p:txBody>
          <a:bodyPr/>
          <a:lstStyle/>
          <a:p>
            <a:r>
              <a:rPr lang="bg-BG" dirty="0"/>
              <a:t>В платформата </a:t>
            </a:r>
            <a:r>
              <a:rPr lang="en-BG" dirty="0"/>
              <a:t>Dropbox</a:t>
            </a:r>
            <a:r>
              <a:rPr lang="bg-BG" dirty="0"/>
              <a:t>, подобно на </a:t>
            </a:r>
            <a:r>
              <a:rPr lang="en-US" dirty="0"/>
              <a:t>Google Docs </a:t>
            </a:r>
            <a:r>
              <a:rPr lang="bg-BG" dirty="0"/>
              <a:t>и </a:t>
            </a:r>
            <a:r>
              <a:rPr lang="en-US" dirty="0"/>
              <a:t>Microsoft 365, </a:t>
            </a:r>
            <a:r>
              <a:rPr lang="bg-BG" dirty="0"/>
              <a:t>може да се работи по общи документи съвместно с други потребители.</a:t>
            </a:r>
          </a:p>
          <a:p>
            <a:r>
              <a:rPr lang="en-US" dirty="0"/>
              <a:t>Dropbox </a:t>
            </a:r>
            <a:r>
              <a:rPr lang="bg-BG" dirty="0"/>
              <a:t>може да се ползва безплатно, но с ограничен размер на файловото хранилище – максималният му размер в този случай е 2 </a:t>
            </a:r>
            <a:r>
              <a:rPr lang="en-US" dirty="0"/>
              <a:t>GB.</a:t>
            </a:r>
            <a:endParaRPr lang="en-BG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456F9A-CD34-CE63-E90E-DB27697F87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pic>
        <p:nvPicPr>
          <p:cNvPr id="6" name="Picture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2314714E-47DB-FE5F-E48A-5F66482EBC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1985" y="4542462"/>
            <a:ext cx="5842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308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8DB3B-1B4D-26EA-2325-1A1F072A8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Създаване на документ в</a:t>
            </a:r>
            <a:r>
              <a:rPr lang="en-US" dirty="0"/>
              <a:t> Dropbox</a:t>
            </a:r>
            <a:endParaRPr lang="en-B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7E8891-F90F-3D82-42E8-A369C61C26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966" y="2476072"/>
            <a:ext cx="10671175" cy="3824716"/>
          </a:xfrm>
        </p:spPr>
        <p:txBody>
          <a:bodyPr/>
          <a:lstStyle/>
          <a:p>
            <a:pPr marL="0" indent="0">
              <a:buNone/>
            </a:pPr>
            <a:r>
              <a:rPr lang="bg-BG" dirty="0"/>
              <a:t>В </a:t>
            </a:r>
            <a:r>
              <a:rPr lang="en-US" dirty="0"/>
              <a:t>Dropbox </a:t>
            </a:r>
            <a:r>
              <a:rPr lang="bg-BG" dirty="0"/>
              <a:t>можем да създадем на практика три типа текстови документи за съвместна работа:</a:t>
            </a:r>
          </a:p>
          <a:p>
            <a:pPr marL="715963" indent="-225425"/>
            <a:r>
              <a:rPr lang="en-US" dirty="0"/>
              <a:t>Dropbox Paper</a:t>
            </a:r>
          </a:p>
          <a:p>
            <a:pPr marL="715963" indent="-225425"/>
            <a:r>
              <a:rPr lang="en-US" dirty="0"/>
              <a:t>Word Document</a:t>
            </a:r>
          </a:p>
          <a:p>
            <a:pPr marL="715963" indent="-225425"/>
            <a:r>
              <a:rPr lang="en-US" dirty="0"/>
              <a:t>Google Docs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2751F0-3D15-24F8-393B-6E6E15D1A5F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</p:spTree>
    <p:extLst>
      <p:ext uri="{BB962C8B-B14F-4D97-AF65-F5344CB8AC3E}">
        <p14:creationId xmlns:p14="http://schemas.microsoft.com/office/powerpoint/2010/main" val="1446945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84B70D5-875B-433D-BDBD-1522A85D6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F8DB3B-1B4D-26EA-2325-1A1F072A8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9485" y="634946"/>
            <a:ext cx="3690257" cy="1450757"/>
          </a:xfrm>
        </p:spPr>
        <p:txBody>
          <a:bodyPr>
            <a:normAutofit/>
          </a:bodyPr>
          <a:lstStyle/>
          <a:p>
            <a:r>
              <a:rPr lang="bg-BG" sz="4400" dirty="0"/>
              <a:t>Създаване на </a:t>
            </a:r>
            <a:r>
              <a:rPr lang="en-US" sz="4400" dirty="0"/>
              <a:t>Dropbox</a:t>
            </a:r>
            <a:r>
              <a:rPr lang="bg-BG" sz="4400" dirty="0"/>
              <a:t> </a:t>
            </a:r>
            <a:r>
              <a:rPr lang="en-US" sz="4400" dirty="0"/>
              <a:t>Paper</a:t>
            </a:r>
            <a:endParaRPr lang="en-BG" sz="4400" dirty="0"/>
          </a:p>
        </p:txBody>
      </p:sp>
      <p:pic>
        <p:nvPicPr>
          <p:cNvPr id="6" name="Picture 5" descr="Graphical user interface, application, Word&#10;&#10;Description automatically generated">
            <a:extLst>
              <a:ext uri="{FF2B5EF4-FFF2-40B4-BE49-F238E27FC236}">
                <a16:creationId xmlns:a16="http://schemas.microsoft.com/office/drawing/2014/main" id="{1C8CB668-73C8-2526-1DD4-05A71BAB7B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999" y="1017050"/>
            <a:ext cx="6909801" cy="4560467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947DF4A-614C-4B4C-8B80-E5B9D8E8C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92143" y="2085703"/>
            <a:ext cx="35661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7E8891-F90F-3D82-42E8-A369C61C26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9485" y="2198914"/>
            <a:ext cx="3690257" cy="36701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dirty="0"/>
              <a:t>От падащото меню </a:t>
            </a:r>
            <a:r>
              <a:rPr lang="en-US" dirty="0"/>
              <a:t>Create</a:t>
            </a:r>
            <a:r>
              <a:rPr lang="bg-BG" dirty="0"/>
              <a:t> изберете </a:t>
            </a:r>
            <a:r>
              <a:rPr lang="en-US" dirty="0"/>
              <a:t>Document </a:t>
            </a:r>
            <a:r>
              <a:rPr lang="bg-BG" dirty="0"/>
              <a:t>и след това </a:t>
            </a:r>
            <a:r>
              <a:rPr lang="en-US" dirty="0"/>
              <a:t>Dropbox Paper.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E299956-A9E7-4FC1-A0B1-D590CA9730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7FC539C-B783-4B03-9F9E-D13430F3F6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2751F0-3D15-24F8-393B-6E6E15D1A5F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686185" y="6459785"/>
            <a:ext cx="4822804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ru-RU" sz="800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</p:spTree>
    <p:extLst>
      <p:ext uri="{BB962C8B-B14F-4D97-AF65-F5344CB8AC3E}">
        <p14:creationId xmlns:p14="http://schemas.microsoft.com/office/powerpoint/2010/main" val="222879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2ABB703-2B0E-4C3B-B4A2-F3973548E5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535894-9A60-FF27-3B02-00AB4D4E2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1685" y="634946"/>
            <a:ext cx="5127171" cy="1450757"/>
          </a:xfrm>
        </p:spPr>
        <p:txBody>
          <a:bodyPr>
            <a:normAutofit/>
          </a:bodyPr>
          <a:lstStyle/>
          <a:p>
            <a:r>
              <a:rPr lang="en-US"/>
              <a:t>Dropbox</a:t>
            </a:r>
            <a:r>
              <a:rPr lang="bg-BG"/>
              <a:t> </a:t>
            </a:r>
            <a:r>
              <a:rPr lang="en-US"/>
              <a:t>Paper</a:t>
            </a:r>
            <a:endParaRPr lang="en-BG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22D6924-2A11-828D-1E04-F272225B08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373" y="2446083"/>
            <a:ext cx="5451627" cy="293024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C21570E-E159-49A6-9891-FA397B7A92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411684" y="2086188"/>
            <a:ext cx="474880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CD8EF-CA09-6502-FED6-C82AE54FD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1684" y="2198914"/>
            <a:ext cx="5127172" cy="3670180"/>
          </a:xfrm>
        </p:spPr>
        <p:txBody>
          <a:bodyPr>
            <a:normAutofit/>
          </a:bodyPr>
          <a:lstStyle/>
          <a:p>
            <a:r>
              <a:rPr lang="bg-BG" sz="2200"/>
              <a:t>Веднъж вече създаден документът може да бъде споделен, подобно на документите в </a:t>
            </a:r>
            <a:r>
              <a:rPr lang="en-US" sz="2200"/>
              <a:t>Google Docs </a:t>
            </a:r>
            <a:r>
              <a:rPr lang="bg-BG" sz="2200"/>
              <a:t>и </a:t>
            </a:r>
            <a:r>
              <a:rPr lang="en-US" sz="2200"/>
              <a:t>Microsoft 365 – </a:t>
            </a:r>
            <a:r>
              <a:rPr lang="bg-BG" sz="2200"/>
              <a:t>чрез бутона </a:t>
            </a:r>
            <a:r>
              <a:rPr lang="en-US" sz="2200" i="1"/>
              <a:t>Share</a:t>
            </a:r>
            <a:r>
              <a:rPr lang="en-US" sz="2200"/>
              <a:t> </a:t>
            </a:r>
            <a:r>
              <a:rPr lang="bg-BG" sz="2200"/>
              <a:t>в горния десен ъгъл или в хранилището чрез щракване с десен бутон върху файла и избор отново на </a:t>
            </a:r>
            <a:r>
              <a:rPr lang="en-US" sz="2200" i="1"/>
              <a:t>Share</a:t>
            </a:r>
            <a:r>
              <a:rPr lang="en-US" sz="2200"/>
              <a:t>.</a:t>
            </a:r>
          </a:p>
          <a:p>
            <a:r>
              <a:rPr lang="bg-BG" sz="2200"/>
              <a:t>След това в новопоявилия се прозорец може да отбележите имейл адресите на хората, с които искате да споделите документа.</a:t>
            </a:r>
            <a:endParaRPr lang="en-BG" sz="22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95DA498-D9A2-4DA9-B9DA-B3776E08CF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2A73093-4B9D-420D-B17E-52293703A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17A309-266A-81B0-26E2-BD2A4D90E79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686185" y="6459785"/>
            <a:ext cx="4822804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ru-RU" sz="800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</p:spTree>
    <p:extLst>
      <p:ext uri="{BB962C8B-B14F-4D97-AF65-F5344CB8AC3E}">
        <p14:creationId xmlns:p14="http://schemas.microsoft.com/office/powerpoint/2010/main" val="2030844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498E0-EDD4-B013-9030-1CE04A74F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Коментиране на споделен документ</a:t>
            </a:r>
            <a:endParaRPr lang="en-B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031213-98D4-5F47-4D58-AFFE507195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6058" y="1620838"/>
            <a:ext cx="8945117" cy="4679950"/>
          </a:xfrm>
        </p:spPr>
        <p:txBody>
          <a:bodyPr/>
          <a:lstStyle/>
          <a:p>
            <a:r>
              <a:rPr lang="bg-BG" dirty="0"/>
              <a:t>Ако желаете да коментирате част от текста, маркирайте я и от панела изберете последната икона, за да поставите коментар.</a:t>
            </a:r>
            <a:endParaRPr lang="en-BG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5E1AE6-D5E7-DBB0-17A2-CE2E1E4055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pic>
        <p:nvPicPr>
          <p:cNvPr id="6" name="Picture 5" descr="Timeline&#10;&#10;Description automatically generated">
            <a:extLst>
              <a:ext uri="{FF2B5EF4-FFF2-40B4-BE49-F238E27FC236}">
                <a16:creationId xmlns:a16="http://schemas.microsoft.com/office/drawing/2014/main" id="{17A62008-AFE1-4FA7-0CD7-9A8E14F6D1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7601" y="3090595"/>
            <a:ext cx="6019800" cy="262890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305114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C08FF-4812-68E2-5F45-72590101B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Създаване на </a:t>
            </a:r>
            <a:r>
              <a:rPr lang="en-US" dirty="0"/>
              <a:t>Word Document</a:t>
            </a:r>
            <a:r>
              <a:rPr lang="bg-BG" dirty="0"/>
              <a:t> в </a:t>
            </a:r>
            <a:r>
              <a:rPr lang="en-US" dirty="0"/>
              <a:t>Dropbox</a:t>
            </a:r>
            <a:endParaRPr lang="en-B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C5C1B-9C49-B451-7C9F-4C1372EA9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6867" y="1620838"/>
            <a:ext cx="10089224" cy="4679950"/>
          </a:xfrm>
        </p:spPr>
        <p:txBody>
          <a:bodyPr/>
          <a:lstStyle/>
          <a:p>
            <a:r>
              <a:rPr lang="bg-BG" dirty="0"/>
              <a:t>В случай, че искате да създадете </a:t>
            </a:r>
            <a:r>
              <a:rPr lang="en-US" dirty="0"/>
              <a:t>Word </a:t>
            </a:r>
            <a:r>
              <a:rPr lang="bg-BG" dirty="0"/>
              <a:t>документ, изберете от падащото меню </a:t>
            </a:r>
            <a:r>
              <a:rPr lang="en-US" dirty="0"/>
              <a:t>Create &gt; Document &gt; Word Document.</a:t>
            </a:r>
          </a:p>
          <a:p>
            <a:r>
              <a:rPr lang="bg-BG" dirty="0"/>
              <a:t>Автоматично ще бъде препратени към документа в нов прозорец, където може да пишете в него, да го споделите и коментирате.</a:t>
            </a:r>
            <a:endParaRPr lang="en-BG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29E9F7-F256-3533-A972-BF94318BF80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pic>
        <p:nvPicPr>
          <p:cNvPr id="6" name="Picture 5" descr="Graphical user interface, application, Word&#10;&#10;Description automatically generated">
            <a:extLst>
              <a:ext uri="{FF2B5EF4-FFF2-40B4-BE49-F238E27FC236}">
                <a16:creationId xmlns:a16="http://schemas.microsoft.com/office/drawing/2014/main" id="{BDBA5278-5F41-2DE3-4266-B7CD5CD32A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509" y="4203701"/>
            <a:ext cx="11682981" cy="145097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897953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0EC0B-B013-0DE9-E0A7-805DD329D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Създаване на </a:t>
            </a:r>
            <a:r>
              <a:rPr lang="en-US" dirty="0"/>
              <a:t>Google </a:t>
            </a:r>
            <a:r>
              <a:rPr lang="bg-BG" dirty="0"/>
              <a:t>документ в </a:t>
            </a:r>
            <a:r>
              <a:rPr lang="en-US" dirty="0"/>
              <a:t>Dropbox</a:t>
            </a:r>
            <a:endParaRPr lang="en-BG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2C2A32-9C46-CB95-59C7-0B318F634E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173EF7D-0324-A5A5-9B8F-353A970D5EE3}"/>
              </a:ext>
            </a:extLst>
          </p:cNvPr>
          <p:cNvSpPr txBox="1">
            <a:spLocks/>
          </p:cNvSpPr>
          <p:nvPr/>
        </p:nvSpPr>
        <p:spPr bwMode="auto">
          <a:xfrm>
            <a:off x="815082" y="1615281"/>
            <a:ext cx="10561834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72000" rIns="72000" bIns="72000" numCol="1" anchor="t" anchorCtr="0" compatLnSpc="1">
            <a:prstTxWarp prst="textNoShape">
              <a:avLst/>
            </a:prstTxWarp>
          </a:bodyPr>
          <a:lstStyle>
            <a:lvl1pPr marL="90488" indent="-90488" algn="l" rtl="0" eaLnBrk="0" fontAlgn="base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2588" indent="-182563" algn="l" rtl="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66738" indent="-182563" algn="l" rtl="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49300" indent="-182563" algn="l" rtl="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31863" indent="-182563" algn="l" rtl="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g-BG" dirty="0"/>
              <a:t>В случай, че искате да създадете </a:t>
            </a:r>
            <a:r>
              <a:rPr lang="en-US" dirty="0"/>
              <a:t>Google </a:t>
            </a:r>
            <a:r>
              <a:rPr lang="bg-BG" dirty="0"/>
              <a:t>документ, изберете от падащото меню </a:t>
            </a:r>
            <a:r>
              <a:rPr lang="en-US" dirty="0"/>
              <a:t>Create &gt; Document &gt; Google Docs.</a:t>
            </a:r>
          </a:p>
          <a:p>
            <a:r>
              <a:rPr lang="bg-BG" dirty="0"/>
              <a:t>Платформата ще поиска да удостоверите вашия </a:t>
            </a:r>
            <a:r>
              <a:rPr lang="en-US" dirty="0"/>
              <a:t>Google </a:t>
            </a:r>
            <a:r>
              <a:rPr lang="bg-BG" dirty="0"/>
              <a:t>профил</a:t>
            </a:r>
            <a:endParaRPr lang="en-US" dirty="0"/>
          </a:p>
          <a:p>
            <a:r>
              <a:rPr lang="bg-BG" dirty="0"/>
              <a:t>Автоматично ще бъде препратени към документа в нов прозорец, където може да пишете в него, да го споделите и коментирате.</a:t>
            </a:r>
            <a:endParaRPr lang="en-BG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1D70CCD-FA9B-2652-68B6-D65C1E3787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4508" y="4618271"/>
            <a:ext cx="11682981" cy="124889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45710704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Calibri-Cambria">
      <a:majorFont>
        <a:latin typeface="Calibri" panose="020F0502020204030204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2126</TotalTime>
  <Words>487</Words>
  <Application>Microsoft Macintosh PowerPoint</Application>
  <PresentationFormat>Widescreen</PresentationFormat>
  <Paragraphs>33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</vt:lpstr>
      <vt:lpstr>Retrospect</vt:lpstr>
      <vt:lpstr>2.4. Сътрудничество чрез дигитални технологии</vt:lpstr>
      <vt:lpstr>Работа по общ документ в облачна среда  с Dropbox</vt:lpstr>
      <vt:lpstr>Създаване на документ в Dropbox</vt:lpstr>
      <vt:lpstr>Създаване на Dropbox Paper</vt:lpstr>
      <vt:lpstr>Dropbox Paper</vt:lpstr>
      <vt:lpstr>Коментиране на споделен документ</vt:lpstr>
      <vt:lpstr>Създаване на Word Document в Dropbox</vt:lpstr>
      <vt:lpstr>Създаване на Google документ в Dropbox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Irena Avdjieva</dc:creator>
  <cp:lastModifiedBy>Олег Димитров Константинов</cp:lastModifiedBy>
  <cp:revision>119</cp:revision>
  <dcterms:created xsi:type="dcterms:W3CDTF">2023-01-03T13:46:11Z</dcterms:created>
  <dcterms:modified xsi:type="dcterms:W3CDTF">2023-01-31T11:01:39Z</dcterms:modified>
</cp:coreProperties>
</file>