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64" y="16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22/01/2023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0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</a:t>
            </a:r>
            <a:br>
              <a:rPr lang="en-GB" dirty="0"/>
            </a:br>
            <a:r>
              <a:rPr lang="ru-RU" dirty="0"/>
              <a:t>дигитална</a:t>
            </a:r>
            <a:r>
              <a:rPr lang="en-GB" dirty="0"/>
              <a:t> </a:t>
            </a:r>
            <a:r>
              <a:rPr lang="ru-RU" dirty="0"/>
              <a:t>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bv.b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2.1. Взаимодействие </a:t>
            </a:r>
            <a:br>
              <a:rPr lang="bg-BG" dirty="0"/>
            </a:br>
            <a:r>
              <a:rPr lang="bg-BG" dirty="0"/>
              <a:t>чрез дигитални технологии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dirty="0"/>
              <a:t>ИНТЕРАКТИВНА ДЕМОНСТРАЦИЯ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61E5-F70E-C458-B41C-8B8FD4F4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Създаване на електронен адрес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BFC84-F920-7712-C9B7-BEB263CD9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43" y="1620838"/>
            <a:ext cx="11126913" cy="4679950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Стъпки за регистрация на нов електронен адрес в сайта АБВ: </a:t>
            </a:r>
            <a:r>
              <a:rPr lang="en-GB" dirty="0">
                <a:hlinkClick r:id="rId2"/>
              </a:rPr>
              <a:t>https://www.abv.bg</a:t>
            </a:r>
            <a:r>
              <a:rPr lang="bg-BG" dirty="0"/>
              <a:t> </a:t>
            </a:r>
            <a:endParaRPr lang="en-GB" dirty="0"/>
          </a:p>
          <a:p>
            <a:pPr marL="0" indent="0">
              <a:buNone/>
            </a:pPr>
            <a:r>
              <a:rPr lang="bg-BG" dirty="0"/>
              <a:t>1. Заредете адреса на уеб сайта в браузера, който ползвате, и щракнете на надписа </a:t>
            </a:r>
            <a:r>
              <a:rPr lang="bg-BG" i="1" dirty="0"/>
              <a:t>Регистрирай се</a:t>
            </a:r>
            <a:r>
              <a:rPr lang="bg-BG" dirty="0"/>
              <a:t>.</a:t>
            </a:r>
          </a:p>
          <a:p>
            <a:pPr marL="0" indent="0">
              <a:buNone/>
            </a:pP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D45AB-1666-3468-19A3-4FE7F23C6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B8663BF5-8E11-8D6A-8B4A-2E563673C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871" y="3536939"/>
            <a:ext cx="6336068" cy="276384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969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61E5-F70E-C458-B41C-8B8FD4F4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6454986" cy="1450757"/>
          </a:xfrm>
        </p:spPr>
        <p:txBody>
          <a:bodyPr>
            <a:normAutofit/>
          </a:bodyPr>
          <a:lstStyle/>
          <a:p>
            <a:r>
              <a:rPr lang="bg-BG" dirty="0"/>
              <a:t>Създаване на електронен адрес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BFC84-F920-7712-C9B7-BEB263CD9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Попълнете необходимата информацията. Полетата, отбелязани със звездичка, са задължителни за попълване.</a:t>
            </a:r>
            <a:endParaRPr lang="en-BG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C6BA21-BB11-AE71-67D3-1F490FFE0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84" y="283341"/>
            <a:ext cx="3068220" cy="63590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D45AB-1666-3468-19A3-4FE7F23C6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01062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9C59-7D8C-4D3E-1BFA-9CF680CC1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6161"/>
          </a:xfrm>
        </p:spPr>
        <p:txBody>
          <a:bodyPr/>
          <a:lstStyle/>
          <a:p>
            <a:r>
              <a:rPr lang="bg-BG" dirty="0"/>
              <a:t>Избор на подходящо потребителско име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4B61F-D271-43ED-2BA3-AFB9FC6CE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0" y="846162"/>
            <a:ext cx="10993348" cy="3909296"/>
          </a:xfrm>
        </p:spPr>
        <p:txBody>
          <a:bodyPr/>
          <a:lstStyle/>
          <a:p>
            <a:pPr marL="0" indent="0">
              <a:buNone/>
            </a:pPr>
            <a:r>
              <a:rPr lang="bg-BG" sz="2400" dirty="0"/>
              <a:t>Потребителското име е името, под което се реги­стрирате. Изписва се с букви на латиница, цифри или позволените символи. Това потре­бителско име ще бъде частта на електронния ви адрес пред знака @. Изборът на подходящо потребителско име е важен. Ако намерението ви е да ползвате услугата за официална комуникация (напр. кандидатстване за работа), то не бива да използвате неформално име (напр. </a:t>
            </a:r>
            <a:r>
              <a:rPr lang="en-GB" sz="2400" dirty="0"/>
              <a:t>pesho_me4kata), </a:t>
            </a:r>
            <a:r>
              <a:rPr lang="bg-BG" sz="2400" dirty="0"/>
              <a:t>а нещо, от което няма да ви е неудобно при комуникация с бъдещ работодател (напр. </a:t>
            </a:r>
            <a:r>
              <a:rPr lang="en-GB" sz="2400" dirty="0" err="1"/>
              <a:t>f.angelov</a:t>
            </a:r>
            <a:r>
              <a:rPr lang="en-GB" sz="2400" dirty="0"/>
              <a:t> </a:t>
            </a:r>
            <a:r>
              <a:rPr lang="bg-BG" sz="2400" dirty="0"/>
              <a:t>или </a:t>
            </a:r>
            <a:r>
              <a:rPr lang="en-GB" sz="2400" dirty="0" err="1"/>
              <a:t>filip_angelov</a:t>
            </a:r>
            <a:r>
              <a:rPr lang="en-GB" sz="2400" dirty="0"/>
              <a:t>). </a:t>
            </a:r>
            <a:r>
              <a:rPr lang="bg-BG" sz="2400" dirty="0"/>
              <a:t>След като сте готови с избора си, въведете го и щракнете върху бутона </a:t>
            </a:r>
            <a:r>
              <a:rPr lang="bg-BG" sz="2400" i="1" dirty="0"/>
              <a:t>Провери</a:t>
            </a:r>
            <a:r>
              <a:rPr lang="bg-BG" sz="2400" dirty="0"/>
              <a:t>. В зависимост дали въведеното име е заето или не, вдясно ще се появи надпис, който указва това:</a:t>
            </a:r>
            <a:endParaRPr lang="en-BG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72DEC-572B-3FBA-712E-21D07F0965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FB26306A-91AC-7CBF-C883-C02DED29C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86" y="4247483"/>
            <a:ext cx="10093759" cy="180070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28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D8F4F-6086-C3C0-F126-F680A5E7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8048"/>
          </a:xfrm>
        </p:spPr>
        <p:txBody>
          <a:bodyPr/>
          <a:lstStyle/>
          <a:p>
            <a:r>
              <a:rPr lang="bg-BG" dirty="0"/>
              <a:t>Силна и слаба парола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7F152-E1C2-04AB-4ABB-900DCF86F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06" y="1089025"/>
            <a:ext cx="11286699" cy="4679950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Паролата е важен елемент, чрез който ще имате достъп до електронната си поща и профила си. Запомнете я или си я запишете. Обърнете внимание дали пишете на кирилица или латиница. Слабата парола се състои от лесно предвидими поредици от цифри или букви (напр. </a:t>
            </a:r>
            <a:r>
              <a:rPr lang="bg-BG" i="1" dirty="0"/>
              <a:t>01234567</a:t>
            </a:r>
            <a:r>
              <a:rPr lang="bg-BG" dirty="0"/>
              <a:t> или </a:t>
            </a:r>
            <a:r>
              <a:rPr lang="en-GB" i="1" dirty="0" err="1"/>
              <a:t>Parola</a:t>
            </a:r>
            <a:r>
              <a:rPr lang="en-GB" dirty="0"/>
              <a:t>). </a:t>
            </a:r>
            <a:r>
              <a:rPr lang="bg-BG" dirty="0"/>
              <a:t>Силната парола представлява разнообразна комбинация от цифри, букви и символи (напр. </a:t>
            </a:r>
            <a:r>
              <a:rPr lang="en-GB" i="1" dirty="0"/>
              <a:t>Rh&amp;k3$!</a:t>
            </a:r>
            <a:r>
              <a:rPr lang="en-GB" i="1" dirty="0" err="1"/>
              <a:t>aF</a:t>
            </a:r>
            <a:r>
              <a:rPr lang="en-GB" i="1" dirty="0"/>
              <a:t> </a:t>
            </a:r>
            <a:r>
              <a:rPr lang="bg-BG" dirty="0"/>
              <a:t>или </a:t>
            </a:r>
            <a:r>
              <a:rPr lang="en-GB" i="1" dirty="0"/>
              <a:t>g:x^G9*</a:t>
            </a:r>
            <a:r>
              <a:rPr lang="en-GB" i="1" dirty="0" err="1"/>
              <a:t>qwV</a:t>
            </a:r>
            <a:r>
              <a:rPr lang="en-GB" dirty="0"/>
              <a:t>). </a:t>
            </a:r>
            <a:r>
              <a:rPr lang="bg-BG" dirty="0"/>
              <a:t>При въвеждането на паролата, вдясно ще се изпишат на екрана допълни указания, които следва да вземете предвид.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D50D1-09C8-BD73-42E8-B040E53A8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43A77CE-9708-074C-AAEC-EC55DAB11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62" y="4668543"/>
            <a:ext cx="9742394" cy="163672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8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B357B-6B27-968F-7FF3-C39CE618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6287"/>
          </a:xfrm>
        </p:spPr>
        <p:txBody>
          <a:bodyPr/>
          <a:lstStyle/>
          <a:p>
            <a:r>
              <a:rPr lang="bg-BG" dirty="0"/>
              <a:t>Въвеждане на мобилен телефонен номер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D369-33F4-A0CA-748B-36DAC979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4" y="1089025"/>
            <a:ext cx="10972800" cy="4679950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Въвеждането на мобилен телефонен номер е задължителен елемент, тъй като той може да бъде използван за възстановяване на забравена парола.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/>
              <a:t>В случай, че забравите паролата си, може да щракнете на надписа </a:t>
            </a:r>
            <a:r>
              <a:rPr lang="bg-BG" i="1" dirty="0"/>
              <a:t>Забравена парола</a:t>
            </a:r>
            <a:r>
              <a:rPr lang="bg-BG" dirty="0"/>
              <a:t> и на телефонът си да получите код за възстановяване на парола.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5A5AF-0E18-B14D-57F7-4FC01314E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0D7984-F9F2-C05F-DC1F-F07FD1A78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5" y="2421861"/>
            <a:ext cx="8707010" cy="87070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B5FC2E-AC66-5724-7DD8-A9AC18833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47" y="4399712"/>
            <a:ext cx="4517409" cy="182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4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CADC-3FBA-47E6-A7BF-70966324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Завършване на регистрация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B13A1-A170-0482-5FA8-9B43EC429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45" y="1620838"/>
            <a:ext cx="10536072" cy="4679950"/>
          </a:xfrm>
        </p:spPr>
        <p:txBody>
          <a:bodyPr/>
          <a:lstStyle/>
          <a:p>
            <a:pPr lvl="1"/>
            <a:r>
              <a:rPr lang="bg-BG" dirty="0"/>
              <a:t>След като приключите с попълването, изберете </a:t>
            </a:r>
            <a:r>
              <a:rPr lang="bg-BG" i="1" dirty="0"/>
              <a:t>Напред</a:t>
            </a:r>
            <a:r>
              <a:rPr lang="bg-BG" dirty="0"/>
              <a:t>, с което регистрацията приключва. </a:t>
            </a:r>
          </a:p>
          <a:p>
            <a:pPr lvl="1"/>
            <a:r>
              <a:rPr lang="bg-BG" dirty="0"/>
              <a:t>Обърнете внимание на надписа под бутона </a:t>
            </a:r>
            <a:r>
              <a:rPr lang="bg-BG" i="1" dirty="0"/>
              <a:t>Напред</a:t>
            </a:r>
            <a:r>
              <a:rPr lang="bg-BG" dirty="0"/>
              <a:t>. Ако щракнете върху него, в нов раздел ще можете да прочете Общите условия и Политиката за поверителност на сайта. Прочетете ги, за да знаете с какво се съгласявате, регистрирайки се в сайта.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E9223-A4EA-FA20-5C1F-16BCBE6534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BE75694-F616-68D3-42A9-28AC107A7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60" y="3826301"/>
            <a:ext cx="4978400" cy="22352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829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2003</TotalTime>
  <Words>592</Words>
  <Application>Microsoft Macintosh PowerPoint</Application>
  <PresentationFormat>Widescreen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Retrospect</vt:lpstr>
      <vt:lpstr>2.1. Взаимодействие  чрез дигитални технологии</vt:lpstr>
      <vt:lpstr>Създаване на електронен адрес</vt:lpstr>
      <vt:lpstr>Създаване на електронен адрес</vt:lpstr>
      <vt:lpstr>Избор на подходящо потребителско име</vt:lpstr>
      <vt:lpstr>Силна и слаба парола</vt:lpstr>
      <vt:lpstr>Въвеждане на мобилен телефонен номер</vt:lpstr>
      <vt:lpstr>Завършване на регистрация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Олег Димитров Константинов</cp:lastModifiedBy>
  <cp:revision>78</cp:revision>
  <dcterms:created xsi:type="dcterms:W3CDTF">2023-01-03T13:46:11Z</dcterms:created>
  <dcterms:modified xsi:type="dcterms:W3CDTF">2023-01-22T18:50:08Z</dcterms:modified>
</cp:coreProperties>
</file>