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76" r:id="rId3"/>
    <p:sldId id="269" r:id="rId4"/>
    <p:sldId id="271" r:id="rId5"/>
    <p:sldId id="272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8" y="7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02/04/2023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Европейска </a:t>
            </a:r>
            <a:r>
              <a:rPr lang="ru-RU" dirty="0"/>
              <a:t>Рамка на дигиталните компетентности с петте области </a:t>
            </a:r>
            <a:r>
              <a:rPr lang="ru-RU" dirty="0" smtClean="0"/>
              <a:t>на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дигитална</a:t>
            </a:r>
            <a:r>
              <a:rPr lang="en-GB" dirty="0" smtClean="0"/>
              <a:t> </a:t>
            </a:r>
            <a:r>
              <a:rPr lang="ru-RU" dirty="0" smtClean="0"/>
              <a:t>компетентност</a:t>
            </a:r>
            <a:r>
              <a:rPr lang="en-GB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r>
              <a:rPr lang="en-GB"/>
              <a:t/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1.1 </a:t>
            </a:r>
            <a:r>
              <a:rPr lang="ru-RU" sz="5400" dirty="0"/>
              <a:t>Сърфиране, търсене и филтриране на данни, информация и дигитално </a:t>
            </a:r>
            <a:r>
              <a:rPr lang="ru-RU" sz="5400" dirty="0" smtClean="0"/>
              <a:t>съдържание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ru-RU" dirty="0" smtClean="0"/>
              <a:t>Интерактивна демонстрация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r>
              <a:rPr lang="en-GB"/>
              <a:t/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Търсене с </a:t>
            </a:r>
            <a:r>
              <a:rPr lang="en-GB" dirty="0" smtClean="0"/>
              <a:t>Google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 </a:t>
            </a:r>
            <a:r>
              <a:rPr lang="bg-BG" dirty="0" smtClean="0"/>
              <a:t>Отваря се началната страница </a:t>
            </a:r>
            <a:r>
              <a:rPr lang="bg-BG" u="sng" dirty="0">
                <a:hlinkClick r:id="rId2"/>
              </a:rPr>
              <a:t>https://www.google.com/</a:t>
            </a:r>
            <a:r>
              <a:rPr lang="bg-BG" dirty="0"/>
              <a:t> </a:t>
            </a:r>
            <a:r>
              <a:rPr lang="en-GB" dirty="0" smtClean="0"/>
              <a:t> </a:t>
            </a:r>
            <a:r>
              <a:rPr lang="bg-BG" dirty="0" smtClean="0"/>
              <a:t>в браузъра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В полето за търсене се изписва заявката за търсене под формата на една или няколко ключови думи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Натиска се бутонът </a:t>
            </a:r>
            <a:r>
              <a:rPr lang="en-GB" dirty="0" smtClean="0"/>
              <a:t>Google </a:t>
            </a:r>
            <a:r>
              <a:rPr lang="bg-BG" dirty="0" smtClean="0"/>
              <a:t>Търсене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513" y="1543014"/>
            <a:ext cx="5961618" cy="467995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7324431" y="3630397"/>
            <a:ext cx="592282" cy="5007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3</a:t>
            </a:r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>
            <a:off x="6503858" y="3129648"/>
            <a:ext cx="592282" cy="5007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flipH="1">
            <a:off x="7916713" y="1687331"/>
            <a:ext cx="592282" cy="5007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13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Резултати от търсенето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писък </a:t>
            </a:r>
            <a:r>
              <a:rPr lang="ru-RU" dirty="0"/>
              <a:t>от имена на страници и хипервръзки към тях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Страниците, които </a:t>
            </a:r>
            <a:r>
              <a:rPr lang="ru-RU" dirty="0"/>
              <a:t>най-точно отговарят на зададените ключови </a:t>
            </a:r>
            <a:r>
              <a:rPr lang="ru-RU" dirty="0" smtClean="0"/>
              <a:t>думи, </a:t>
            </a:r>
            <a:r>
              <a:rPr lang="ru-RU" dirty="0"/>
              <a:t>се класират най-напред в </a:t>
            </a:r>
            <a:r>
              <a:rPr lang="ru-RU" dirty="0" smtClean="0"/>
              <a:t>списъка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Търсачката </a:t>
            </a:r>
            <a:r>
              <a:rPr lang="ru-RU" dirty="0"/>
              <a:t>извежда </a:t>
            </a:r>
            <a:r>
              <a:rPr lang="ru-RU" dirty="0" smtClean="0"/>
              <a:t>съобщение </a:t>
            </a:r>
            <a:r>
              <a:rPr lang="ru-RU" dirty="0"/>
              <a:t>колко общо са резултатите от </a:t>
            </a:r>
            <a:r>
              <a:rPr lang="ru-RU" dirty="0" smtClean="0"/>
              <a:t>търсенето и времето, за което е извършено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Резултатите се отварят в същия раздел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9" t="9173" r="38139" b="2136"/>
          <a:stretch/>
        </p:blipFill>
        <p:spPr>
          <a:xfrm>
            <a:off x="4103688" y="97279"/>
            <a:ext cx="8088312" cy="64125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42866" y="132694"/>
            <a:ext cx="240995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sz="2400" dirty="0" smtClean="0"/>
              <a:t>поле за търсене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112753" y="1131401"/>
            <a:ext cx="304038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sz="2400" dirty="0" smtClean="0"/>
              <a:t>общ брой резултати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922503" y="1665736"/>
            <a:ext cx="1608902" cy="1273016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sz="2400" dirty="0" smtClean="0"/>
              <a:t>Списък с </a:t>
            </a:r>
            <a:br>
              <a:rPr lang="bg-BG" sz="2400" dirty="0" smtClean="0"/>
            </a:br>
            <a:r>
              <a:rPr lang="bg-BG" sz="2400" dirty="0" smtClean="0"/>
              <a:t>резултати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612205" y="1131401"/>
            <a:ext cx="5540932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9674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Примери за търсене с резултати (1)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922" y="1620838"/>
            <a:ext cx="5749831" cy="46799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75454" y="1620838"/>
            <a:ext cx="5659330" cy="46799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8247" y="3729980"/>
            <a:ext cx="3599191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sz="2400" dirty="0"/>
              <a:t>с</a:t>
            </a:r>
            <a:r>
              <a:rPr lang="bg-BG" sz="2400" dirty="0" smtClean="0"/>
              <a:t>амо една ключова дума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63190" y="3729980"/>
            <a:ext cx="308385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sz="2400" dirty="0" smtClean="0"/>
              <a:t>комбинация от думи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6730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Примери за търсене с резултати (2)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5691" y="1620838"/>
            <a:ext cx="5838855" cy="46799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7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26321"/>
            <a:ext cx="6035675" cy="4668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1822" y="3729979"/>
            <a:ext cx="249202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sz="2400" dirty="0" smtClean="0"/>
              <a:t>търсене в район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057350" y="3724315"/>
            <a:ext cx="429553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sz="2400" dirty="0" smtClean="0"/>
              <a:t>корекция на печатни грешки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106697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1819</TotalTime>
  <Words>242</Words>
  <Application>Microsoft Office PowerPoint</Application>
  <PresentationFormat>Widescreen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</vt:lpstr>
      <vt:lpstr>Retrospect</vt:lpstr>
      <vt:lpstr>1.1 Сърфиране, търсене и филтриране на данни, информация и дигитално съдържание</vt:lpstr>
      <vt:lpstr>Търсене с Google</vt:lpstr>
      <vt:lpstr>Резултати от търсенето</vt:lpstr>
      <vt:lpstr>Примери за търсене с резултати (1)</vt:lpstr>
      <vt:lpstr>Примери за търсене с резултати (2)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Irena Avdjieva</cp:lastModifiedBy>
  <cp:revision>167</cp:revision>
  <dcterms:created xsi:type="dcterms:W3CDTF">2023-01-03T13:46:11Z</dcterms:created>
  <dcterms:modified xsi:type="dcterms:W3CDTF">2023-04-02T15:25:57Z</dcterms:modified>
</cp:coreProperties>
</file>